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77" r:id="rId2"/>
    <p:sldMasterId id="2147483852" r:id="rId3"/>
  </p:sldMasterIdLst>
  <p:notesMasterIdLst>
    <p:notesMasterId r:id="rId8"/>
  </p:notesMasterIdLst>
  <p:sldIdLst>
    <p:sldId id="833" r:id="rId4"/>
    <p:sldId id="1746" r:id="rId5"/>
    <p:sldId id="1745" r:id="rId6"/>
    <p:sldId id="1747" r:id="rId7"/>
  </p:sldIdLst>
  <p:sldSz cx="9906000" cy="6858000" type="A4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b="1" kern="1200">
        <a:solidFill>
          <a:srgbClr val="336699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B0F0"/>
    <a:srgbClr val="0070C0"/>
    <a:srgbClr val="336699"/>
    <a:srgbClr val="9AFF98"/>
    <a:srgbClr val="7F7F7F"/>
    <a:srgbClr val="254061"/>
    <a:srgbClr val="1F497D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06" autoAdjust="0"/>
  </p:normalViewPr>
  <p:slideViewPr>
    <p:cSldViewPr snapToObjects="1">
      <p:cViewPr varScale="1">
        <p:scale>
          <a:sx n="108" d="100"/>
          <a:sy n="108" d="100"/>
        </p:scale>
        <p:origin x="-102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2" rIns="91023" bIns="45512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  <a:cs typeface="+mn-cs"/>
                <a:sym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2" rIns="91023" bIns="45512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FD20A6-B395-400D-B922-38038171CF30}" type="datetime1">
              <a:rPr lang="zh-CN" altLang="en-US"/>
              <a:pPr>
                <a:defRPr/>
              </a:pPr>
              <a:t>2017-9-13</a:t>
            </a:fld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17550" y="685800"/>
            <a:ext cx="5426075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8677" name="Rectangle 5"/>
          <p:cNvSpPr>
            <a:spLocks noGrp="1" noRot="1" noChangeAspect="1" noChangeArrowheads="1"/>
          </p:cNvSpPr>
          <p:nvPr/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23" tIns="45512" rIns="91023" bIns="45512"/>
          <a:lstStyle>
            <a:lvl1pPr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30000"/>
              </a:spcBef>
              <a:buFont typeface="Arial" pitchFamily="34" charset="0"/>
              <a:buNone/>
              <a:defRPr/>
            </a:pPr>
            <a:r>
              <a:rPr lang="en-US" altLang="zh-CN" b="0" smtClean="0">
                <a:solidFill>
                  <a:schemeClr val="tx1"/>
                </a:solidFill>
                <a:sym typeface="Arial" pitchFamily="34" charset="0"/>
              </a:rPr>
              <a:t>Click to edit Master text styles</a:t>
            </a:r>
            <a:endParaRPr lang="zh-CN" altLang="en-US" b="0" smtClean="0">
              <a:solidFill>
                <a:schemeClr val="tx1"/>
              </a:solidFill>
              <a:sym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None/>
              <a:defRPr/>
            </a:pPr>
            <a:r>
              <a:rPr lang="en-US" altLang="zh-CN" b="0" smtClean="0">
                <a:solidFill>
                  <a:schemeClr val="tx1"/>
                </a:solidFill>
                <a:sym typeface="Arial" pitchFamily="34" charset="0"/>
              </a:rPr>
              <a:t>Second level</a:t>
            </a:r>
            <a:endParaRPr lang="zh-CN" altLang="en-US" b="0" smtClean="0">
              <a:solidFill>
                <a:schemeClr val="tx1"/>
              </a:solidFill>
              <a:sym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None/>
              <a:defRPr/>
            </a:pPr>
            <a:r>
              <a:rPr lang="en-US" altLang="zh-CN" b="0" smtClean="0">
                <a:solidFill>
                  <a:schemeClr val="tx1"/>
                </a:solidFill>
                <a:sym typeface="Arial" pitchFamily="34" charset="0"/>
              </a:rPr>
              <a:t>Third level</a:t>
            </a:r>
            <a:endParaRPr lang="zh-CN" altLang="en-US" b="0" smtClean="0">
              <a:solidFill>
                <a:schemeClr val="tx1"/>
              </a:solidFill>
              <a:sym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None/>
              <a:defRPr/>
            </a:pPr>
            <a:r>
              <a:rPr lang="en-US" altLang="zh-CN" b="0" smtClean="0">
                <a:solidFill>
                  <a:schemeClr val="tx1"/>
                </a:solidFill>
                <a:sym typeface="Arial" pitchFamily="34" charset="0"/>
              </a:rPr>
              <a:t>Fourth level</a:t>
            </a:r>
            <a:endParaRPr lang="zh-CN" altLang="en-US" b="0" smtClean="0">
              <a:solidFill>
                <a:schemeClr val="tx1"/>
              </a:solidFill>
              <a:sym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None/>
              <a:defRPr/>
            </a:pPr>
            <a:r>
              <a:rPr lang="en-US" altLang="zh-CN" b="0" smtClean="0">
                <a:solidFill>
                  <a:schemeClr val="tx1"/>
                </a:solidFill>
                <a:sym typeface="Arial" pitchFamily="34" charset="0"/>
              </a:rPr>
              <a:t>Fifth level</a:t>
            </a:r>
            <a:endParaRPr lang="zh-CN" altLang="en-US" b="0" smtClean="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2" rIns="91023" bIns="45512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  <a:cs typeface="+mn-cs"/>
                <a:sym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2" rIns="91023" bIns="45512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D4FBDE-51C9-423A-BE99-5E4288CD893F}" type="slidenum">
              <a:rPr lang="en-US" altLang="zh-CN"/>
              <a:pPr>
                <a:defRPr/>
              </a:pPr>
              <a:t>‹#›</a:t>
            </a:fld>
            <a:endParaRPr lang="en-US" altLang="zh-CN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宋体" pitchFamily="2" charset="-122"/>
        <a:cs typeface="宋体" charset="0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宋体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宋体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宋体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52"/>
          <p:cNvSpPr>
            <a:spLocks noChangeArrowheads="1"/>
          </p:cNvSpPr>
          <p:nvPr/>
        </p:nvSpPr>
        <p:spPr bwMode="auto">
          <a:xfrm>
            <a:off x="8729663" y="6543675"/>
            <a:ext cx="9477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  <a:buFont typeface="Arial" pitchFamily="34" charset="0"/>
              <a:buNone/>
              <a:defRPr/>
            </a:pPr>
            <a:fld id="{87B165CF-1F56-447B-B726-2E2B9E6341C6}" type="slidenum">
              <a:rPr lang="zh-CN" altLang="en-US" sz="90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pPr algn="r" eaLnBrk="1" hangingPunct="1">
                <a:spcBef>
                  <a:spcPct val="50000"/>
                </a:spcBef>
                <a:buFont typeface="Arial" pitchFamily="34" charset="0"/>
                <a:buNone/>
                <a:defRPr/>
              </a:pPr>
              <a:t>‹#›</a:t>
            </a:fld>
            <a:r>
              <a:rPr lang="en-US" altLang="zh-CN" sz="900" b="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t> </a:t>
            </a:r>
            <a:endParaRPr lang="zh-CN" altLang="en-US" sz="900" b="0" smtClean="0">
              <a:solidFill>
                <a:srgbClr val="7F7F7F"/>
              </a:solidFill>
              <a:ea typeface="楷体_GB2312" pitchFamily="49" charset="-122"/>
              <a:sym typeface="Arial" pitchFamily="34" charset="0"/>
            </a:endParaRPr>
          </a:p>
        </p:txBody>
      </p:sp>
      <p:sp>
        <p:nvSpPr>
          <p:cNvPr id="1027" name="直接连接符 14"/>
          <p:cNvSpPr>
            <a:spLocks noChangeShapeType="1"/>
          </p:cNvSpPr>
          <p:nvPr/>
        </p:nvSpPr>
        <p:spPr bwMode="auto">
          <a:xfrm>
            <a:off x="276225" y="914400"/>
            <a:ext cx="9315450" cy="1588"/>
          </a:xfrm>
          <a:prstGeom prst="line">
            <a:avLst/>
          </a:prstGeom>
          <a:noFill/>
          <a:ln w="63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10613" y="155575"/>
            <a:ext cx="8969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+mj-lt"/>
          <a:ea typeface="+mj-ea"/>
          <a:cs typeface="宋体" charset="0"/>
          <a:sym typeface="宋体" pitchFamily="2" charset="-122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5pPr>
      <a:lvl6pPr marL="4572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6pPr>
      <a:lvl7pPr marL="9144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7pPr>
      <a:lvl8pPr marL="13716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8pPr>
      <a:lvl9pPr marL="18288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9pPr>
    </p:titleStyle>
    <p:bodyStyle>
      <a:lvl1pPr marL="342900" indent="-342900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cs typeface="宋体" charset="0"/>
          <a:sym typeface="宋体" pitchFamily="2" charset="-122"/>
        </a:defRPr>
      </a:lvl1pPr>
      <a:lvl2pPr marL="392113" indent="-388938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2pPr>
      <a:lvl3pPr marL="835025" indent="-441325" algn="l" defTabSz="330200" rtl="0" eaLnBrk="0" fontAlgn="base" hangingPunct="0">
        <a:spcBef>
          <a:spcPct val="0"/>
        </a:spcBef>
        <a:spcAft>
          <a:spcPct val="0"/>
        </a:spcAft>
        <a:buChar char="–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3pPr>
      <a:lvl4pPr marL="1239838" indent="-401638" algn="l" defTabSz="330200" rtl="0" eaLnBrk="0" fontAlgn="base" hangingPunct="0">
        <a:spcBef>
          <a:spcPct val="0"/>
        </a:spcBef>
        <a:spcAft>
          <a:spcPct val="0"/>
        </a:spcAft>
        <a:buChar char="-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4pPr>
      <a:lvl5pPr marL="26241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5pPr>
      <a:lvl6pPr marL="30813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6pPr>
      <a:lvl7pPr marL="35385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7pPr>
      <a:lvl8pPr marL="39957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8pPr>
      <a:lvl9pPr marL="44529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52"/>
          <p:cNvSpPr>
            <a:spLocks noChangeArrowheads="1"/>
          </p:cNvSpPr>
          <p:nvPr/>
        </p:nvSpPr>
        <p:spPr bwMode="auto">
          <a:xfrm>
            <a:off x="8729663" y="6543675"/>
            <a:ext cx="9477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  <a:buFont typeface="Arial" pitchFamily="34" charset="0"/>
              <a:buNone/>
              <a:defRPr/>
            </a:pPr>
            <a:fld id="{0DB81D09-40A4-4874-BBE2-02E992DCD51C}" type="slidenum">
              <a:rPr lang="zh-CN" altLang="en-US" sz="90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pPr algn="r" eaLnBrk="1" hangingPunct="1">
                <a:spcBef>
                  <a:spcPct val="50000"/>
                </a:spcBef>
                <a:buFont typeface="Arial" pitchFamily="34" charset="0"/>
                <a:buNone/>
                <a:defRPr/>
              </a:pPr>
              <a:t>‹#›</a:t>
            </a:fld>
            <a:r>
              <a:rPr lang="en-US" altLang="zh-CN" sz="900" b="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t> </a:t>
            </a:r>
            <a:endParaRPr lang="zh-CN" altLang="en-US" sz="900" b="0" smtClean="0">
              <a:solidFill>
                <a:srgbClr val="7F7F7F"/>
              </a:solidFill>
              <a:ea typeface="楷体_GB2312" pitchFamily="49" charset="-122"/>
              <a:sym typeface="Arial" pitchFamily="34" charset="0"/>
            </a:endParaRPr>
          </a:p>
        </p:txBody>
      </p:sp>
      <p:sp>
        <p:nvSpPr>
          <p:cNvPr id="2051" name="直接连接符 14"/>
          <p:cNvSpPr>
            <a:spLocks noChangeShapeType="1"/>
          </p:cNvSpPr>
          <p:nvPr/>
        </p:nvSpPr>
        <p:spPr bwMode="auto">
          <a:xfrm>
            <a:off x="276225" y="914400"/>
            <a:ext cx="9315450" cy="1588"/>
          </a:xfrm>
          <a:prstGeom prst="line">
            <a:avLst/>
          </a:prstGeom>
          <a:noFill/>
          <a:ln w="63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10613" y="155575"/>
            <a:ext cx="8969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 spd="med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+mj-lt"/>
          <a:ea typeface="+mj-ea"/>
          <a:cs typeface="宋体" charset="0"/>
          <a:sym typeface="宋体" pitchFamily="2" charset="-122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5pPr>
      <a:lvl6pPr marL="4572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6pPr>
      <a:lvl7pPr marL="9144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7pPr>
      <a:lvl8pPr marL="13716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8pPr>
      <a:lvl9pPr marL="18288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9pPr>
    </p:titleStyle>
    <p:bodyStyle>
      <a:lvl1pPr marL="342900" indent="-342900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cs typeface="宋体" charset="0"/>
          <a:sym typeface="宋体" pitchFamily="2" charset="-122"/>
        </a:defRPr>
      </a:lvl1pPr>
      <a:lvl2pPr marL="392113" indent="-388938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2pPr>
      <a:lvl3pPr marL="835025" indent="-441325" algn="l" defTabSz="330200" rtl="0" eaLnBrk="0" fontAlgn="base" hangingPunct="0">
        <a:spcBef>
          <a:spcPct val="0"/>
        </a:spcBef>
        <a:spcAft>
          <a:spcPct val="0"/>
        </a:spcAft>
        <a:buChar char="–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3pPr>
      <a:lvl4pPr marL="1239838" indent="-401638" algn="l" defTabSz="330200" rtl="0" eaLnBrk="0" fontAlgn="base" hangingPunct="0">
        <a:spcBef>
          <a:spcPct val="0"/>
        </a:spcBef>
        <a:spcAft>
          <a:spcPct val="0"/>
        </a:spcAft>
        <a:buChar char="-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4pPr>
      <a:lvl5pPr marL="26241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5pPr>
      <a:lvl6pPr marL="30813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6pPr>
      <a:lvl7pPr marL="35385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7pPr>
      <a:lvl8pPr marL="39957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8pPr>
      <a:lvl9pPr marL="44529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52"/>
          <p:cNvSpPr>
            <a:spLocks noChangeArrowheads="1"/>
          </p:cNvSpPr>
          <p:nvPr/>
        </p:nvSpPr>
        <p:spPr bwMode="auto">
          <a:xfrm>
            <a:off x="8729663" y="6543675"/>
            <a:ext cx="9477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36699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  <a:buFont typeface="Arial" pitchFamily="34" charset="0"/>
              <a:buNone/>
              <a:defRPr/>
            </a:pPr>
            <a:fld id="{FD64092E-E710-44C2-89BD-C27688054B19}" type="slidenum">
              <a:rPr lang="zh-CN" altLang="en-US" sz="90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pPr algn="r" eaLnBrk="1" hangingPunct="1">
                <a:spcBef>
                  <a:spcPct val="50000"/>
                </a:spcBef>
                <a:buFont typeface="Arial" pitchFamily="34" charset="0"/>
                <a:buNone/>
                <a:defRPr/>
              </a:pPr>
              <a:t>‹#›</a:t>
            </a:fld>
            <a:r>
              <a:rPr lang="en-US" altLang="zh-CN" sz="900" b="0" smtClean="0">
                <a:solidFill>
                  <a:srgbClr val="7F7F7F"/>
                </a:solidFill>
                <a:ea typeface="楷体_GB2312" pitchFamily="49" charset="-122"/>
                <a:sym typeface="Arial" pitchFamily="34" charset="0"/>
              </a:rPr>
              <a:t> </a:t>
            </a:r>
            <a:endParaRPr lang="zh-CN" altLang="en-US" sz="900" b="0" smtClean="0">
              <a:solidFill>
                <a:srgbClr val="7F7F7F"/>
              </a:solidFill>
              <a:ea typeface="楷体_GB2312" pitchFamily="49" charset="-122"/>
              <a:sym typeface="Arial" pitchFamily="34" charset="0"/>
            </a:endParaRPr>
          </a:p>
        </p:txBody>
      </p:sp>
      <p:sp>
        <p:nvSpPr>
          <p:cNvPr id="3075" name="直接连接符 14"/>
          <p:cNvSpPr>
            <a:spLocks noChangeShapeType="1"/>
          </p:cNvSpPr>
          <p:nvPr/>
        </p:nvSpPr>
        <p:spPr bwMode="auto">
          <a:xfrm>
            <a:off x="276225" y="914400"/>
            <a:ext cx="9315450" cy="1588"/>
          </a:xfrm>
          <a:prstGeom prst="line">
            <a:avLst/>
          </a:prstGeom>
          <a:noFill/>
          <a:ln w="63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10613" y="155575"/>
            <a:ext cx="8969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med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+mj-lt"/>
          <a:ea typeface="+mj-ea"/>
          <a:cs typeface="宋体" charset="0"/>
          <a:sym typeface="宋体" pitchFamily="2" charset="-122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cs typeface="宋体" charset="0"/>
          <a:sym typeface="宋体" pitchFamily="2" charset="-122"/>
        </a:defRPr>
      </a:lvl5pPr>
      <a:lvl6pPr marL="4572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6pPr>
      <a:lvl7pPr marL="9144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7pPr>
      <a:lvl8pPr marL="13716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8pPr>
      <a:lvl9pPr marL="18288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2100" b="1">
          <a:solidFill>
            <a:srgbClr val="000000"/>
          </a:solidFill>
          <a:latin typeface="Arial" pitchFamily="34" charset="0"/>
          <a:ea typeface="宋体" pitchFamily="2" charset="-122"/>
          <a:sym typeface="宋体" pitchFamily="2" charset="-122"/>
        </a:defRPr>
      </a:lvl9pPr>
    </p:titleStyle>
    <p:bodyStyle>
      <a:lvl1pPr marL="342900" indent="-342900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cs typeface="宋体" charset="0"/>
          <a:sym typeface="宋体" pitchFamily="2" charset="-122"/>
        </a:defRPr>
      </a:lvl1pPr>
      <a:lvl2pPr marL="392113" indent="-388938" algn="l" defTabSz="330200" rtl="0" eaLnBrk="0" fontAlgn="base" hangingPunct="0">
        <a:spcBef>
          <a:spcPct val="0"/>
        </a:spcBef>
        <a:spcAft>
          <a:spcPct val="0"/>
        </a:spcAft>
        <a:buChar char="•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2pPr>
      <a:lvl3pPr marL="835025" indent="-441325" algn="l" defTabSz="330200" rtl="0" eaLnBrk="0" fontAlgn="base" hangingPunct="0">
        <a:spcBef>
          <a:spcPct val="0"/>
        </a:spcBef>
        <a:spcAft>
          <a:spcPct val="0"/>
        </a:spcAft>
        <a:buChar char="–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3pPr>
      <a:lvl4pPr marL="1239838" indent="-401638" algn="l" defTabSz="330200" rtl="0" eaLnBrk="0" fontAlgn="base" hangingPunct="0">
        <a:spcBef>
          <a:spcPct val="0"/>
        </a:spcBef>
        <a:spcAft>
          <a:spcPct val="0"/>
        </a:spcAft>
        <a:buChar char="-"/>
        <a:defRPr sz="1700" b="1">
          <a:solidFill>
            <a:srgbClr val="000000"/>
          </a:solidFill>
          <a:latin typeface="+mn-lt"/>
          <a:ea typeface="+mn-ea"/>
          <a:sym typeface="宋体" pitchFamily="2" charset="-122"/>
        </a:defRPr>
      </a:lvl4pPr>
      <a:lvl5pPr marL="26241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5pPr>
      <a:lvl6pPr marL="30813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6pPr>
      <a:lvl7pPr marL="35385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7pPr>
      <a:lvl8pPr marL="39957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8pPr>
      <a:lvl9pPr marL="44529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sz="1400" b="1">
          <a:solidFill>
            <a:srgbClr val="000000"/>
          </a:solidFill>
          <a:latin typeface="+mn-lt"/>
          <a:ea typeface="+mn-ea"/>
          <a:sym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4"/>
          <p:cNvSpPr>
            <a:spLocks noChangeArrowheads="1"/>
          </p:cNvSpPr>
          <p:nvPr/>
        </p:nvSpPr>
        <p:spPr bwMode="auto">
          <a:xfrm>
            <a:off x="2476500" y="5297488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2014</a:t>
            </a:r>
            <a:r>
              <a: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年一汽</a:t>
            </a:r>
            <a:r>
              <a:rPr lang="en-US" altLang="zh-CN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-</a:t>
            </a:r>
            <a:r>
              <a: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大众华北区全新高尔夫全新高尔夫公关传播方案</a:t>
            </a:r>
            <a:endParaRPr lang="zh-CN" altLang="en-US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宋体" pitchFamily="2" charset="-122"/>
            </a:endParaRPr>
          </a:p>
        </p:txBody>
      </p:sp>
      <p:sp>
        <p:nvSpPr>
          <p:cNvPr id="4099" name="矩形 7"/>
          <p:cNvSpPr>
            <a:spLocks noChangeArrowheads="1"/>
          </p:cNvSpPr>
          <p:nvPr/>
        </p:nvSpPr>
        <p:spPr bwMode="auto">
          <a:xfrm>
            <a:off x="0" y="5246688"/>
            <a:ext cx="9906000" cy="968375"/>
          </a:xfrm>
          <a:prstGeom prst="rect">
            <a:avLst/>
          </a:prstGeom>
          <a:solidFill>
            <a:srgbClr val="003366"/>
          </a:soli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zh-CN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2017</a:t>
            </a: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一汽</a:t>
            </a:r>
            <a:r>
              <a:rPr lang="en-US" altLang="zh-CN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-</a:t>
            </a: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大众海联力通</a:t>
            </a:r>
            <a:r>
              <a:rPr lang="en-US" altLang="zh-CN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-</a:t>
            </a: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华北电力大学校园行</a:t>
            </a:r>
            <a:endParaRPr lang="en-US" altLang="zh-CN" sz="240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410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9988" y="1071563"/>
            <a:ext cx="7566025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8"/>
          <p:cNvSpPr>
            <a:spLocks noChangeArrowheads="1"/>
          </p:cNvSpPr>
          <p:nvPr/>
        </p:nvSpPr>
        <p:spPr bwMode="auto">
          <a:xfrm>
            <a:off x="558800" y="1000125"/>
            <a:ext cx="8642350" cy="431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buFont typeface="Arial" charset="0"/>
              <a:buNone/>
            </a:pPr>
            <a:r>
              <a:rPr lang="zh-CN" altLang="en-US"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浓浓尊师意   款款大众情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27138" y="1844675"/>
            <a:ext cx="7370762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感恩尊师</a:t>
            </a:r>
            <a:r>
              <a:rPr lang="en-US" altLang="zh-CN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优惠政策（</a:t>
            </a:r>
            <a:r>
              <a:rPr lang="en-US" altLang="zh-CN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——12</a:t>
            </a: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31</a:t>
            </a:r>
            <a:r>
              <a:rPr lang="zh-CN" altLang="en-US" sz="160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日）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1、华北电力大学教职工到店维修保养工时费5折；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2、提供维修保养上门取送车服务，免费洗车服务；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3、预约进店维修，享专属绿色通道服务；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4、续保除享正常返点外，再给予200元油卡补贴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5、车辆年检上门取送车服务；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6、华北电力大学教职工购车，在当前市场价基础上再优惠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000元，</a:t>
            </a:r>
            <a:endParaRPr lang="en-US" altLang="zh-CN" sz="1600" b="0">
              <a:solidFill>
                <a:srgbClr val="58595B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购买迈腾、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cc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车型再优惠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5000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元；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7、评估二手车，评估价高于市场1000元；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8、转介绍购车，给予500元/台奖励或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500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</a:rPr>
              <a:t>元购车优惠（叠加）；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9、提供保养到期、质保到期、车辆年检等提醒服务；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10、加入海联力通汽车俱乐部，享北京市免费救援服务；</a:t>
            </a:r>
            <a:endParaRPr lang="en-US" altLang="zh-CN" sz="1600" b="0">
              <a:solidFill>
                <a:srgbClr val="58595B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地址：昌平区回龙观欧德宝汽车城西区  </a:t>
            </a:r>
            <a:endParaRPr lang="en-US" altLang="zh-CN" sz="1600" b="0">
              <a:solidFill>
                <a:srgbClr val="58595B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电话：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80771166/812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（服务）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/803</a:t>
            </a:r>
            <a:r>
              <a:rPr lang="zh-CN" altLang="en-US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（销售）   大用户王经理：</a:t>
            </a:r>
            <a:r>
              <a:rPr lang="en-US" altLang="zh-CN" sz="1600" b="0">
                <a:solidFill>
                  <a:srgbClr val="58595B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13241110324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3"/>
          <p:cNvSpPr>
            <a:spLocks noChangeArrowheads="1"/>
          </p:cNvSpPr>
          <p:nvPr/>
        </p:nvSpPr>
        <p:spPr bwMode="auto">
          <a:xfrm>
            <a:off x="0" y="2019300"/>
            <a:ext cx="9906000" cy="2543175"/>
          </a:xfrm>
          <a:prstGeom prst="rect">
            <a:avLst/>
          </a:prstGeom>
          <a:solidFill>
            <a:srgbClr val="003366"/>
          </a:solidFill>
          <a:ln w="3175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zh-CN" altLang="en-US" sz="6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6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黑体" pitchFamily="49" charset="-122"/>
              </a:rPr>
              <a:t>谢谢！</a:t>
            </a:r>
            <a:endParaRPr lang="zh-CN" altLang="en-US" sz="11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GC_template">
  <a:themeElements>
    <a:clrScheme name="VGC_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GC_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10800000" scaled="0"/>
          <a:tileRect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glow>
            <a:srgbClr val="FFC000"/>
          </a:glow>
          <a:softEdge rad="0"/>
        </a:effec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微软雅黑" pitchFamily="34" charset="-122"/>
            <a:ea typeface="微软雅黑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VGC_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GC_template">
  <a:themeElements>
    <a:clrScheme name="1_VGC_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VGC_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VGC_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GC_template">
  <a:themeElements>
    <a:clrScheme name="2_VGC_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VGC_templat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2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2_VGC_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22483</TotalTime>
  <Pages>0</Pages>
  <Words>243</Words>
  <Characters>0</Characters>
  <Application>Microsoft Office PowerPoint</Application>
  <DocSecurity>0</DocSecurity>
  <PresentationFormat>A4 纸张(210x297 毫米)</PresentationFormat>
  <Lines>0</Lines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楷体_GB2312</vt:lpstr>
      <vt:lpstr>微软雅黑</vt:lpstr>
      <vt:lpstr>黑体</vt:lpstr>
      <vt:lpstr>VGC_template</vt:lpstr>
      <vt:lpstr>1_VGC_template</vt:lpstr>
      <vt:lpstr>2_VGC_template</vt:lpstr>
      <vt:lpstr>幻灯片 1</vt:lpstr>
      <vt:lpstr>幻灯片 2</vt:lpstr>
      <vt:lpstr>幻灯片 3</vt:lpstr>
      <vt:lpstr>幻灯片 4</vt:lpstr>
    </vt:vector>
  </TitlesOfParts>
  <Company>VW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FAW-Volkswagen 模板文件</dc:title>
  <dc:creator>FAW-Volkswagen 模板文件</dc:creator>
  <cp:lastModifiedBy>蔡可佩</cp:lastModifiedBy>
  <cp:revision>5511</cp:revision>
  <cp:lastPrinted>2001-08-24T14:56:00Z</cp:lastPrinted>
  <dcterms:created xsi:type="dcterms:W3CDTF">2006-04-17T06:16:00Z</dcterms:created>
  <dcterms:modified xsi:type="dcterms:W3CDTF">2017-09-13T02:50:00Z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2052-9.1.0.4985</vt:lpwstr>
  </property>
</Properties>
</file>