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9" r:id="rId4"/>
    <p:sldId id="268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33"/>
    <a:srgbClr val="B3B3B3"/>
    <a:srgbClr val="B6B1A9"/>
    <a:srgbClr val="BB0A30"/>
    <a:srgbClr val="B1B6B8"/>
    <a:srgbClr val="C9C3BA"/>
    <a:srgbClr val="0011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2" autoAdjust="0"/>
  </p:normalViewPr>
  <p:slideViewPr>
    <p:cSldViewPr>
      <p:cViewPr varScale="1">
        <p:scale>
          <a:sx n="118" d="100"/>
          <a:sy n="118" d="100"/>
        </p:scale>
        <p:origin x="-90" y="-360"/>
      </p:cViewPr>
      <p:guideLst>
        <p:guide orient="horz" pos="2935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1325D38-CD0E-43F6-B640-62F9D3F38364}" type="datetimeFigureOut">
              <a:rPr lang="zh-CN" altLang="en-US"/>
              <a:pPr>
                <a:defRPr/>
              </a:pPr>
              <a:t>2017-9-17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1CC7AF3-02DC-48F7-9026-52436A4380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CB1155-ACA1-4D89-B03E-06328D0E273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1588" y="627063"/>
            <a:ext cx="9140825" cy="2305050"/>
          </a:xfr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95536" y="3651870"/>
            <a:ext cx="8208912" cy="5760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E3AE-E674-406E-BAD2-B85BAD232551}" type="datetime1">
              <a:rPr lang="zh-CN" altLang="en-US"/>
              <a:pPr>
                <a:defRPr/>
              </a:pPr>
              <a:t>2017-9-17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4384675" y="4583113"/>
            <a:ext cx="37465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C4F2-5971-4BE8-B3C3-91FAC38F578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051A-831D-4183-9D17-DFFA5BD22ED0}" type="datetime1">
              <a:rPr lang="zh-CN" altLang="en-US"/>
              <a:pPr>
                <a:defRPr/>
              </a:pPr>
              <a:t>2017-9-17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CB72-46C6-485B-BDDB-FCD15EA33E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4300-4806-4EAE-8301-C18C61D4A941}" type="datetime1">
              <a:rPr lang="zh-CN" altLang="en-US"/>
              <a:pPr>
                <a:defRPr/>
              </a:pPr>
              <a:t>2017-9-17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DC00-86BF-44BB-9FF7-E639FD67C3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A670-B85C-4B67-B98A-71AC8478FDE9}" type="datetime1">
              <a:rPr lang="zh-CN" altLang="en-US"/>
              <a:pPr>
                <a:defRPr/>
              </a:pPr>
              <a:t>2017-9-17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5069-A26C-4D6A-98B5-726043EA30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543B-D0A5-425C-B776-FFE1210B1A93}" type="datetime1">
              <a:rPr lang="zh-CN" altLang="en-US"/>
              <a:pPr>
                <a:defRPr/>
              </a:pPr>
              <a:t>2017-9-17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BC92-D1A4-4FFA-AC53-27B15493EE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E3132-E5CF-4DA0-8911-32494516DCA0}" type="datetime1">
              <a:rPr lang="zh-CN" altLang="en-US"/>
              <a:pPr>
                <a:defRPr/>
              </a:pPr>
              <a:t>2017-9-17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68CE-D1E2-458E-935A-E4499168F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98D7-D653-4C2E-862D-ECB302AB71C3}" type="datetime1">
              <a:rPr lang="zh-CN" altLang="en-US"/>
              <a:pPr>
                <a:defRPr/>
              </a:pPr>
              <a:t>2017-9-17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6DF5-3CA0-468D-94D6-8393CC61D4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5F55-1BB2-4A3F-95BE-E4995CDF9136}" type="datetime1">
              <a:rPr lang="zh-CN" altLang="en-US"/>
              <a:pPr>
                <a:defRPr/>
              </a:pPr>
              <a:t>2017-9-17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84A0-FEFA-402F-AFB1-EED1666C19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DBBC-C6A7-4F5A-AF6C-5C4C1A1AA3D9}" type="datetime1">
              <a:rPr lang="zh-CN" altLang="en-US"/>
              <a:pPr>
                <a:defRPr/>
              </a:pPr>
              <a:t>2017-9-17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12AA-A903-4C3C-82EB-E9525AC6D1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A9BD-840A-469E-BED5-19E6813F6E4E}" type="datetime1">
              <a:rPr lang="zh-CN" altLang="en-US"/>
              <a:pPr>
                <a:defRPr/>
              </a:pPr>
              <a:t>2017-9-17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C275-59A5-4A94-994D-8D889AE2D5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A4FD-19EE-43D9-8F19-E721C678DF02}" type="datetime1">
              <a:rPr lang="zh-CN" altLang="en-US"/>
              <a:pPr>
                <a:defRPr/>
              </a:pPr>
              <a:t>2017-9-17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F014-5AB9-42F5-A950-8B13A70429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6BD17-6C4E-49F0-8A83-0A55830125A3}" type="datetime1">
              <a:rPr lang="zh-CN" altLang="en-US"/>
              <a:pPr>
                <a:defRPr/>
              </a:pPr>
              <a:t>2017-9-17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26E80-4F84-43D2-9C1E-D98A1B6366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AAE1C-3157-42D4-8012-4BD3DF02A36C}" type="datetime1">
              <a:rPr lang="zh-CN" altLang="en-US"/>
              <a:pPr>
                <a:defRPr/>
              </a:pPr>
              <a:t>2017-9-17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1A54-58D5-46B2-9F04-850F1D626E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87450" y="4587875"/>
            <a:ext cx="1008063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BB8A42-1CE9-437C-AFBA-FD93D0DA4C57}" type="datetime1">
              <a:rPr lang="zh-CN" altLang="en-US"/>
              <a:pPr>
                <a:defRPr/>
              </a:pPr>
              <a:t>2017-9-17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384675" y="4587875"/>
            <a:ext cx="37465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C8742D-848C-44AB-8B10-A9F7B6A7DC8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image" Target="../media/image35.jpe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D8E690-B934-4AFD-B2BC-8E2481D9589F}" type="slidenum">
              <a:rPr lang="zh-CN" altLang="en-US"/>
              <a:pPr>
                <a:defRPr/>
              </a:pPr>
              <a:t>1</a:t>
            </a:fld>
            <a:endParaRPr lang="zh-CN" altLang="en-US"/>
          </a:p>
        </p:txBody>
      </p:sp>
      <p:sp>
        <p:nvSpPr>
          <p:cNvPr id="15363" name="图片占位符 3"/>
          <p:cNvSpPr>
            <a:spLocks noGrp="1" noTextEdit="1"/>
          </p:cNvSpPr>
          <p:nvPr>
            <p:ph type="pic" sz="quarter" idx="13"/>
          </p:nvPr>
        </p:nvSpPr>
        <p:spPr/>
      </p:sp>
      <p:sp>
        <p:nvSpPr>
          <p:cNvPr id="15364" name="灯片编号占位符 2"/>
          <p:cNvSpPr txBox="1">
            <a:spLocks/>
          </p:cNvSpPr>
          <p:nvPr/>
        </p:nvSpPr>
        <p:spPr bwMode="auto">
          <a:xfrm>
            <a:off x="4095750" y="5972175"/>
            <a:ext cx="9525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9748DE1-C37F-4138-AD68-314E4021CFCD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ctr"/>
              <a:t>1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5365" name="图片占位符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7063"/>
            <a:ext cx="9144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4"/>
          <p:cNvSpPr txBox="1"/>
          <p:nvPr/>
        </p:nvSpPr>
        <p:spPr>
          <a:xfrm>
            <a:off x="539750" y="3673475"/>
            <a:ext cx="8712200" cy="8651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DFPHeiW5-GB" panose="020B0500000000000000" pitchFamily="34" charset="-122"/>
                <a:ea typeface="DFPHeiW5-GB" panose="020B0500000000000000" pitchFamily="34" charset="-122"/>
                <a:cs typeface="+mn-cs"/>
              </a:rPr>
              <a:t>2017</a:t>
            </a:r>
            <a:r>
              <a:rPr lang="zh-CN" altLang="en-US" sz="2000" b="1" dirty="0" smtClean="0">
                <a:solidFill>
                  <a:prstClr val="black"/>
                </a:solidFill>
                <a:latin typeface="DFPHeiW5-GB" panose="020B0500000000000000" pitchFamily="34" charset="-122"/>
                <a:ea typeface="DFPHeiW5-GB" panose="020B0500000000000000" pitchFamily="34" charset="-122"/>
                <a:cs typeface="+mn-cs"/>
              </a:rPr>
              <a:t>年北京华北电力大学教师节</a:t>
            </a:r>
            <a:r>
              <a:rPr lang="en-US" altLang="zh-CN" sz="2000" b="1" dirty="0" smtClean="0">
                <a:solidFill>
                  <a:prstClr val="black"/>
                </a:solidFill>
                <a:latin typeface="DFPHeiW5-GB" panose="020B0500000000000000" pitchFamily="34" charset="-122"/>
                <a:ea typeface="DFPHeiW5-GB" panose="020B0500000000000000" pitchFamily="34" charset="-122"/>
                <a:cs typeface="+mn-cs"/>
              </a:rPr>
              <a:t>-9</a:t>
            </a:r>
            <a:r>
              <a:rPr lang="zh-CN" altLang="en-US" sz="2000" b="1" dirty="0" smtClean="0">
                <a:solidFill>
                  <a:prstClr val="black"/>
                </a:solidFill>
                <a:latin typeface="DFPHeiW5-GB" panose="020B0500000000000000" pitchFamily="34" charset="-122"/>
                <a:ea typeface="DFPHeiW5-GB" panose="020B0500000000000000" pitchFamily="34" charset="-122"/>
                <a:cs typeface="+mn-cs"/>
              </a:rPr>
              <a:t>月购车专属方案</a:t>
            </a:r>
            <a:endParaRPr lang="en-US" altLang="zh-CN" sz="2000" b="1" dirty="0" smtClean="0">
              <a:solidFill>
                <a:prstClr val="black"/>
              </a:solidFill>
              <a:latin typeface="DFPHeiW5-GB" panose="020B0500000000000000" pitchFamily="34" charset="-122"/>
              <a:ea typeface="DFPHeiW5-GB" panose="020B0500000000000000" pitchFamily="34" charset="-122"/>
              <a:cs typeface="+mn-cs"/>
            </a:endParaRPr>
          </a:p>
          <a:p>
            <a:pPr algn="l">
              <a:lnSpc>
                <a:spcPct val="125000"/>
              </a:lnSpc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Audi Type" panose="020B0503040200000003" pitchFamily="34" charset="0"/>
                <a:ea typeface="DFPHeiW5-GB" panose="020B0500000000000000" pitchFamily="34" charset="-122"/>
                <a:cs typeface="+mn-cs"/>
              </a:rPr>
              <a:t>——</a:t>
            </a:r>
            <a:r>
              <a:rPr lang="zh-CN" altLang="en-US" sz="2000" b="1" dirty="0" smtClean="0">
                <a:solidFill>
                  <a:prstClr val="black"/>
                </a:solidFill>
                <a:latin typeface="Audi Type" panose="020B0503040200000003" pitchFamily="34" charset="0"/>
                <a:ea typeface="DFPHeiW5-GB" panose="020B0500000000000000" pitchFamily="34" charset="-122"/>
                <a:cs typeface="+mn-cs"/>
              </a:rPr>
              <a:t>北京博瑞祥云销售服务有限公司</a:t>
            </a:r>
            <a:r>
              <a:rPr lang="en-GB" altLang="zh-CN" sz="1600" dirty="0" smtClean="0">
                <a:solidFill>
                  <a:prstClr val="black"/>
                </a:solidFill>
                <a:latin typeface="Audi Type" panose="020B0503040200000003" pitchFamily="34" charset="0"/>
                <a:ea typeface="DFPHeiW5-GB" panose="020B0500000000000000" pitchFamily="34" charset="-122"/>
              </a:rPr>
              <a:t/>
            </a:r>
            <a:br>
              <a:rPr lang="en-GB" altLang="zh-CN" sz="1600" dirty="0" smtClean="0">
                <a:solidFill>
                  <a:prstClr val="black"/>
                </a:solidFill>
                <a:latin typeface="Audi Type" panose="020B0503040200000003" pitchFamily="34" charset="0"/>
                <a:ea typeface="DFPHeiW5-GB" panose="020B0500000000000000" pitchFamily="34" charset="-122"/>
              </a:rPr>
            </a:br>
            <a:r>
              <a:rPr lang="en-GB" altLang="zh-CN" sz="1600" dirty="0" smtClean="0">
                <a:solidFill>
                  <a:prstClr val="black"/>
                </a:solidFill>
                <a:latin typeface="Audi Type" panose="020B0503040200000003" pitchFamily="34" charset="0"/>
                <a:ea typeface="DFPHeiW5-GB" panose="020B0500000000000000" pitchFamily="34" charset="-122"/>
              </a:rPr>
              <a:t>                                 </a:t>
            </a:r>
            <a:endParaRPr lang="zh-CN" altLang="en-US" sz="1600" dirty="0">
              <a:solidFill>
                <a:prstClr val="black"/>
              </a:solidFill>
              <a:latin typeface="Audi Type" panose="020B0503040200000003" pitchFamily="34" charset="0"/>
              <a:ea typeface="DFPHeiW5-GB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47" descr="Q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2900" y="3035300"/>
            <a:ext cx="245427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图片 44" descr="mediagallery_images__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52788"/>
            <a:ext cx="2887663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图片 45" descr="mediagallery_images__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7525"/>
            <a:ext cx="292576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1" name="组合 6"/>
          <p:cNvGrpSpPr>
            <a:grpSpLocks/>
          </p:cNvGrpSpPr>
          <p:nvPr/>
        </p:nvGrpSpPr>
        <p:grpSpPr bwMode="auto">
          <a:xfrm>
            <a:off x="0" y="4787900"/>
            <a:ext cx="9144000" cy="388938"/>
            <a:chOff x="0" y="0"/>
            <a:chExt cx="12192000" cy="1316114"/>
          </a:xfrm>
        </p:grpSpPr>
        <p:sp>
          <p:nvSpPr>
            <p:cNvPr id="24619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4620" name="Freeform 8"/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2147483647 w 814"/>
                <a:gd name="T1" fmla="*/ 2147483647 h 109"/>
                <a:gd name="T2" fmla="*/ 0 w 814"/>
                <a:gd name="T3" fmla="*/ 2147483647 h 109"/>
                <a:gd name="T4" fmla="*/ 2147483647 w 814"/>
                <a:gd name="T5" fmla="*/ 2147483647 h 109"/>
                <a:gd name="T6" fmla="*/ 2147483647 w 814"/>
                <a:gd name="T7" fmla="*/ 0 h 109"/>
                <a:gd name="T8" fmla="*/ 2147483647 w 814"/>
                <a:gd name="T9" fmla="*/ 0 h 109"/>
                <a:gd name="T10" fmla="*/ 2147483647 w 814"/>
                <a:gd name="T11" fmla="*/ 0 h 109"/>
                <a:gd name="T12" fmla="*/ 2147483647 w 814"/>
                <a:gd name="T13" fmla="*/ 2147483647 h 109"/>
                <a:gd name="T14" fmla="*/ 2147483647 w 814"/>
                <a:gd name="T15" fmla="*/ 2147483647 h 109"/>
                <a:gd name="T16" fmla="*/ 2147483647 w 814"/>
                <a:gd name="T17" fmla="*/ 2147483647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1" name="文本框 5"/>
            <p:cNvSpPr txBox="1">
              <a:spLocks noChangeArrowheads="1"/>
            </p:cNvSpPr>
            <p:nvPr/>
          </p:nvSpPr>
          <p:spPr bwMode="auto">
            <a:xfrm>
              <a:off x="4449876" y="66068"/>
              <a:ext cx="4342727" cy="125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Calibri" pitchFamily="34" charset="0"/>
                </a:rPr>
                <a:t>Htttp://www.boruixiangyun.com</a:t>
              </a:r>
              <a:endParaRPr lang="zh-CN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solidFill>
            <a:srgbClr val="30303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zh-CN" altLang="zh-CN">
              <a:latin typeface="Calibri" pitchFamily="34" charset="0"/>
            </a:endParaRPr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1744663" y="0"/>
            <a:ext cx="5656262" cy="531813"/>
          </a:xfrm>
          <a:custGeom>
            <a:avLst/>
            <a:gdLst>
              <a:gd name="T0" fmla="*/ 2147483647 w 739"/>
              <a:gd name="T1" fmla="*/ 0 h 96"/>
              <a:gd name="T2" fmla="*/ 0 w 739"/>
              <a:gd name="T3" fmla="*/ 0 h 96"/>
              <a:gd name="T4" fmla="*/ 2147483647 w 739"/>
              <a:gd name="T5" fmla="*/ 2147483647 h 96"/>
              <a:gd name="T6" fmla="*/ 2147483647 w 739"/>
              <a:gd name="T7" fmla="*/ 2147483647 h 96"/>
              <a:gd name="T8" fmla="*/ 2147483647 w 739"/>
              <a:gd name="T9" fmla="*/ 2147483647 h 96"/>
              <a:gd name="T10" fmla="*/ 2147483647 w 739"/>
              <a:gd name="T11" fmla="*/ 2147483647 h 96"/>
              <a:gd name="T12" fmla="*/ 2147483647 w 739"/>
              <a:gd name="T13" fmla="*/ 2147483647 h 96"/>
              <a:gd name="T14" fmla="*/ 2147483647 w 739"/>
              <a:gd name="T15" fmla="*/ 0 h 96"/>
              <a:gd name="T16" fmla="*/ 2147483647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584" name="文本框 11"/>
          <p:cNvSpPr txBox="1">
            <a:spLocks noChangeArrowheads="1"/>
          </p:cNvSpPr>
          <p:nvPr/>
        </p:nvSpPr>
        <p:spPr bwMode="auto">
          <a:xfrm>
            <a:off x="3463925" y="26988"/>
            <a:ext cx="2216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五、产品介绍</a:t>
            </a:r>
          </a:p>
        </p:txBody>
      </p:sp>
      <p:grpSp>
        <p:nvGrpSpPr>
          <p:cNvPr id="24585" name="组合 22"/>
          <p:cNvGrpSpPr>
            <a:grpSpLocks/>
          </p:cNvGrpSpPr>
          <p:nvPr/>
        </p:nvGrpSpPr>
        <p:grpSpPr bwMode="auto">
          <a:xfrm>
            <a:off x="5362575" y="1052513"/>
            <a:ext cx="3549650" cy="642937"/>
            <a:chOff x="0" y="0"/>
            <a:chExt cx="4731308" cy="857457"/>
          </a:xfrm>
        </p:grpSpPr>
        <p:sp>
          <p:nvSpPr>
            <p:cNvPr id="24614" name="矩形 10"/>
            <p:cNvSpPr>
              <a:spLocks noChangeArrowheads="1"/>
            </p:cNvSpPr>
            <p:nvPr/>
          </p:nvSpPr>
          <p:spPr bwMode="auto">
            <a:xfrm>
              <a:off x="728504" y="365153"/>
              <a:ext cx="4002804" cy="49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奥迪</a:t>
              </a: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A1</a:t>
              </a: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A3</a:t>
              </a: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A4L</a:t>
              </a: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A6L</a:t>
              </a: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A8L</a:t>
              </a:r>
              <a:endParaRPr lang="zh-CN" altLang="zh-CN" sz="12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4615" name="组合 20"/>
            <p:cNvGrpSpPr>
              <a:grpSpLocks/>
            </p:cNvGrpSpPr>
            <p:nvPr/>
          </p:nvGrpSpPr>
          <p:grpSpPr bwMode="auto">
            <a:xfrm>
              <a:off x="0" y="88907"/>
              <a:ext cx="642797" cy="642987"/>
              <a:chOff x="0" y="736"/>
              <a:chExt cx="624884" cy="625069"/>
            </a:xfrm>
          </p:grpSpPr>
          <p:sp>
            <p:nvSpPr>
              <p:cNvPr id="24617" name="圆角矩形 9"/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4" cy="625069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zh-CN">
                  <a:solidFill>
                    <a:srgbClr val="404040"/>
                  </a:solidFill>
                  <a:latin typeface="Impact" pitchFamily="34" charset="0"/>
                  <a:ea typeface="微软雅黑" pitchFamily="34" charset="-122"/>
                </a:endParaRPr>
              </a:p>
            </p:txBody>
          </p:sp>
          <p:sp>
            <p:nvSpPr>
              <p:cNvPr id="24618" name="文本框 1"/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440809" cy="598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  <a:endParaRPr lang="zh-CN" altLang="en-US" sz="24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4616" name="文本框 21"/>
            <p:cNvSpPr txBox="1">
              <a:spLocks noChangeArrowheads="1"/>
            </p:cNvSpPr>
            <p:nvPr/>
          </p:nvSpPr>
          <p:spPr bwMode="auto">
            <a:xfrm>
              <a:off x="728759" y="0"/>
              <a:ext cx="2686050" cy="430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500" b="1">
                  <a:solidFill>
                    <a:srgbClr val="303030"/>
                  </a:solidFill>
                  <a:latin typeface="微软雅黑" pitchFamily="34" charset="-122"/>
                  <a:ea typeface="微软雅黑" pitchFamily="34" charset="-122"/>
                </a:rPr>
                <a:t>轿车系列</a:t>
              </a:r>
              <a:endParaRPr lang="en-US" sz="1500" b="1">
                <a:solidFill>
                  <a:srgbClr val="30303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586" name="组合 23"/>
          <p:cNvGrpSpPr>
            <a:grpSpLocks/>
          </p:cNvGrpSpPr>
          <p:nvPr/>
        </p:nvGrpSpPr>
        <p:grpSpPr bwMode="auto">
          <a:xfrm>
            <a:off x="5383213" y="1787525"/>
            <a:ext cx="3549650" cy="642938"/>
            <a:chOff x="0" y="0"/>
            <a:chExt cx="4731308" cy="858064"/>
          </a:xfrm>
        </p:grpSpPr>
        <p:sp>
          <p:nvSpPr>
            <p:cNvPr id="24609" name="矩形 24"/>
            <p:cNvSpPr>
              <a:spLocks noChangeArrowheads="1"/>
            </p:cNvSpPr>
            <p:nvPr/>
          </p:nvSpPr>
          <p:spPr bwMode="auto">
            <a:xfrm>
              <a:off x="728504" y="365155"/>
              <a:ext cx="4002804" cy="492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奥迪</a:t>
              </a: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Q3</a:t>
              </a: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Q5</a:t>
              </a: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Q7</a:t>
              </a:r>
              <a:endParaRPr lang="zh-CN" altLang="zh-CN" sz="12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4610" name="组合 25"/>
            <p:cNvGrpSpPr>
              <a:grpSpLocks/>
            </p:cNvGrpSpPr>
            <p:nvPr/>
          </p:nvGrpSpPr>
          <p:grpSpPr bwMode="auto">
            <a:xfrm>
              <a:off x="0" y="88908"/>
              <a:ext cx="642797" cy="642988"/>
              <a:chOff x="0" y="737"/>
              <a:chExt cx="624884" cy="625070"/>
            </a:xfrm>
          </p:grpSpPr>
          <p:sp>
            <p:nvSpPr>
              <p:cNvPr id="24612" name="圆角矩形 27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624884" cy="625070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zh-CN">
                  <a:solidFill>
                    <a:srgbClr val="404040"/>
                  </a:solidFill>
                  <a:latin typeface="Impact" pitchFamily="34" charset="0"/>
                  <a:ea typeface="微软雅黑" pitchFamily="34" charset="-122"/>
                </a:endParaRPr>
              </a:p>
            </p:txBody>
          </p:sp>
          <p:sp>
            <p:nvSpPr>
              <p:cNvPr id="24613" name="文本框 28"/>
              <p:cNvSpPr txBox="1">
                <a:spLocks noChangeArrowheads="1"/>
              </p:cNvSpPr>
              <p:nvPr/>
            </p:nvSpPr>
            <p:spPr bwMode="auto">
              <a:xfrm>
                <a:off x="116207" y="20349"/>
                <a:ext cx="440809" cy="598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  <a:endParaRPr lang="zh-CN" altLang="en-US" sz="24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4611" name="文本框 26"/>
            <p:cNvSpPr txBox="1">
              <a:spLocks noChangeArrowheads="1"/>
            </p:cNvSpPr>
            <p:nvPr/>
          </p:nvSpPr>
          <p:spPr bwMode="auto">
            <a:xfrm>
              <a:off x="728759" y="0"/>
              <a:ext cx="2686050" cy="43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1500" b="1">
                <a:solidFill>
                  <a:srgbClr val="30303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587" name="组合 29"/>
          <p:cNvGrpSpPr>
            <a:grpSpLocks/>
          </p:cNvGrpSpPr>
          <p:nvPr/>
        </p:nvGrpSpPr>
        <p:grpSpPr bwMode="auto">
          <a:xfrm>
            <a:off x="5373688" y="2478088"/>
            <a:ext cx="3549650" cy="644525"/>
            <a:chOff x="0" y="0"/>
            <a:chExt cx="4731308" cy="858002"/>
          </a:xfrm>
        </p:grpSpPr>
        <p:sp>
          <p:nvSpPr>
            <p:cNvPr id="24604" name="矩形 30"/>
            <p:cNvSpPr>
              <a:spLocks noChangeArrowheads="1"/>
            </p:cNvSpPr>
            <p:nvPr/>
          </p:nvSpPr>
          <p:spPr bwMode="auto">
            <a:xfrm>
              <a:off x="728504" y="366039"/>
              <a:ext cx="4002804" cy="49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奥迪</a:t>
              </a: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TT</a:t>
              </a: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A5</a:t>
              </a: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A7</a:t>
              </a:r>
              <a:endParaRPr lang="zh-CN" altLang="zh-CN" sz="12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4605" name="组合 31"/>
            <p:cNvGrpSpPr>
              <a:grpSpLocks/>
            </p:cNvGrpSpPr>
            <p:nvPr/>
          </p:nvGrpSpPr>
          <p:grpSpPr bwMode="auto">
            <a:xfrm>
              <a:off x="0" y="88737"/>
              <a:ext cx="642797" cy="643341"/>
              <a:chOff x="0" y="571"/>
              <a:chExt cx="624884" cy="625413"/>
            </a:xfrm>
          </p:grpSpPr>
          <p:sp>
            <p:nvSpPr>
              <p:cNvPr id="24607" name="圆角矩形 33"/>
              <p:cNvSpPr>
                <a:spLocks noChangeArrowheads="1"/>
              </p:cNvSpPr>
              <p:nvPr/>
            </p:nvSpPr>
            <p:spPr bwMode="auto">
              <a:xfrm>
                <a:off x="0" y="571"/>
                <a:ext cx="624884" cy="625413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zh-CN">
                  <a:solidFill>
                    <a:srgbClr val="404040"/>
                  </a:solidFill>
                  <a:latin typeface="Impact" pitchFamily="34" charset="0"/>
                  <a:ea typeface="微软雅黑" pitchFamily="34" charset="-122"/>
                </a:endParaRPr>
              </a:p>
            </p:txBody>
          </p:sp>
          <p:sp>
            <p:nvSpPr>
              <p:cNvPr id="24608" name="文本框 34"/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440809" cy="597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  <a:endParaRPr lang="zh-CN" altLang="en-US" sz="24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4606" name="文本框 32"/>
            <p:cNvSpPr txBox="1">
              <a:spLocks noChangeArrowheads="1"/>
            </p:cNvSpPr>
            <p:nvPr/>
          </p:nvSpPr>
          <p:spPr bwMode="auto">
            <a:xfrm>
              <a:off x="728757" y="0"/>
              <a:ext cx="2686050" cy="430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500" b="1">
                  <a:solidFill>
                    <a:srgbClr val="303030"/>
                  </a:solidFill>
                  <a:latin typeface="微软雅黑" pitchFamily="34" charset="-122"/>
                  <a:ea typeface="微软雅黑" pitchFamily="34" charset="-122"/>
                </a:rPr>
                <a:t>跑车</a:t>
              </a:r>
              <a:r>
                <a:rPr lang="en-US" altLang="zh-CN" sz="1500" b="1">
                  <a:solidFill>
                    <a:srgbClr val="30303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500" b="1">
                  <a:solidFill>
                    <a:srgbClr val="303030"/>
                  </a:solidFill>
                  <a:latin typeface="微软雅黑" pitchFamily="34" charset="-122"/>
                  <a:ea typeface="微软雅黑" pitchFamily="34" charset="-122"/>
                </a:rPr>
                <a:t>轿跑系列</a:t>
              </a:r>
              <a:endParaRPr lang="en-US" sz="1500" b="1">
                <a:solidFill>
                  <a:srgbClr val="30303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588" name="组合 35"/>
          <p:cNvGrpSpPr>
            <a:grpSpLocks/>
          </p:cNvGrpSpPr>
          <p:nvPr/>
        </p:nvGrpSpPr>
        <p:grpSpPr bwMode="auto">
          <a:xfrm>
            <a:off x="5362575" y="3159125"/>
            <a:ext cx="3549650" cy="642938"/>
            <a:chOff x="0" y="0"/>
            <a:chExt cx="4731308" cy="857459"/>
          </a:xfrm>
        </p:grpSpPr>
        <p:sp>
          <p:nvSpPr>
            <p:cNvPr id="24599" name="矩形 36"/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9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奥迪</a:t>
              </a: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S</a:t>
              </a: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系、</a:t>
              </a: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RS</a:t>
              </a: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系、</a:t>
              </a: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R8</a:t>
              </a:r>
              <a:endParaRPr lang="zh-CN" altLang="zh-CN" sz="12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4600" name="组合 37"/>
            <p:cNvGrpSpPr>
              <a:grpSpLocks/>
            </p:cNvGrpSpPr>
            <p:nvPr/>
          </p:nvGrpSpPr>
          <p:grpSpPr bwMode="auto">
            <a:xfrm>
              <a:off x="0" y="88907"/>
              <a:ext cx="642797" cy="642987"/>
              <a:chOff x="0" y="736"/>
              <a:chExt cx="624884" cy="625069"/>
            </a:xfrm>
          </p:grpSpPr>
          <p:sp>
            <p:nvSpPr>
              <p:cNvPr id="24602" name="圆角矩形 39"/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4" cy="625069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zh-CN">
                  <a:solidFill>
                    <a:srgbClr val="404040"/>
                  </a:solidFill>
                  <a:latin typeface="Impact" pitchFamily="34" charset="0"/>
                  <a:ea typeface="微软雅黑" pitchFamily="34" charset="-122"/>
                </a:endParaRPr>
              </a:p>
            </p:txBody>
          </p:sp>
          <p:sp>
            <p:nvSpPr>
              <p:cNvPr id="24603" name="文本框 40"/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440809" cy="598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Calibri" pitchFamily="34" charset="0"/>
                  </a:rPr>
                  <a:t>4</a:t>
                </a:r>
                <a:endParaRPr lang="zh-CN" altLang="en-US" sz="24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4601" name="文本框 38"/>
            <p:cNvSpPr txBox="1">
              <a:spLocks noChangeArrowheads="1"/>
            </p:cNvSpPr>
            <p:nvPr/>
          </p:nvSpPr>
          <p:spPr bwMode="auto">
            <a:xfrm>
              <a:off x="728759" y="0"/>
              <a:ext cx="2686050" cy="430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500" b="1">
                  <a:solidFill>
                    <a:srgbClr val="303030"/>
                  </a:solidFill>
                  <a:latin typeface="微软雅黑" pitchFamily="34" charset="-122"/>
                  <a:ea typeface="微软雅黑" pitchFamily="34" charset="-122"/>
                </a:rPr>
                <a:t>高性能系列</a:t>
              </a:r>
              <a:endParaRPr lang="en-US" sz="1500" b="1">
                <a:solidFill>
                  <a:srgbClr val="30303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589" name="组合 41"/>
          <p:cNvGrpSpPr>
            <a:grpSpLocks/>
          </p:cNvGrpSpPr>
          <p:nvPr/>
        </p:nvGrpSpPr>
        <p:grpSpPr bwMode="auto">
          <a:xfrm>
            <a:off x="5362575" y="3914775"/>
            <a:ext cx="3549650" cy="642938"/>
            <a:chOff x="0" y="0"/>
            <a:chExt cx="4731308" cy="858062"/>
          </a:xfrm>
        </p:grpSpPr>
        <p:sp>
          <p:nvSpPr>
            <p:cNvPr id="24594" name="矩形 42"/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9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A8 W12</a:t>
              </a:r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防弹车</a:t>
              </a:r>
            </a:p>
          </p:txBody>
        </p:sp>
        <p:grpSp>
          <p:nvGrpSpPr>
            <p:cNvPr id="24595" name="组合 43"/>
            <p:cNvGrpSpPr>
              <a:grpSpLocks/>
            </p:cNvGrpSpPr>
            <p:nvPr/>
          </p:nvGrpSpPr>
          <p:grpSpPr bwMode="auto">
            <a:xfrm>
              <a:off x="0" y="88907"/>
              <a:ext cx="642797" cy="642989"/>
              <a:chOff x="0" y="736"/>
              <a:chExt cx="624884" cy="625070"/>
            </a:xfrm>
          </p:grpSpPr>
          <p:sp>
            <p:nvSpPr>
              <p:cNvPr id="24597" name="圆角矩形 45"/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4" cy="625070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zh-CN">
                  <a:solidFill>
                    <a:srgbClr val="404040"/>
                  </a:solidFill>
                  <a:latin typeface="Impact" pitchFamily="34" charset="0"/>
                  <a:ea typeface="微软雅黑" pitchFamily="34" charset="-122"/>
                </a:endParaRPr>
              </a:p>
            </p:txBody>
          </p:sp>
          <p:sp>
            <p:nvSpPr>
              <p:cNvPr id="24598" name="文本框 46"/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440809" cy="598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Calibri" pitchFamily="34" charset="0"/>
                  </a:rPr>
                  <a:t>5</a:t>
                </a:r>
                <a:endParaRPr lang="zh-CN" altLang="en-US" sz="24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4596" name="文本框 44"/>
            <p:cNvSpPr txBox="1">
              <a:spLocks noChangeArrowheads="1"/>
            </p:cNvSpPr>
            <p:nvPr/>
          </p:nvSpPr>
          <p:spPr bwMode="auto">
            <a:xfrm>
              <a:off x="728759" y="0"/>
              <a:ext cx="2686050" cy="43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500" b="1">
                  <a:solidFill>
                    <a:srgbClr val="303030"/>
                  </a:solidFill>
                  <a:latin typeface="微软雅黑" pitchFamily="34" charset="-122"/>
                  <a:ea typeface="微软雅黑" pitchFamily="34" charset="-122"/>
                </a:rPr>
                <a:t>防弹系列</a:t>
              </a:r>
              <a:endParaRPr lang="en-US" sz="1500" b="1">
                <a:solidFill>
                  <a:srgbClr val="30303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590" name="文本框 21"/>
          <p:cNvSpPr txBox="1">
            <a:spLocks noChangeArrowheads="1"/>
          </p:cNvSpPr>
          <p:nvPr/>
        </p:nvSpPr>
        <p:spPr bwMode="auto">
          <a:xfrm>
            <a:off x="5937250" y="1841500"/>
            <a:ext cx="20161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500" b="1">
                <a:solidFill>
                  <a:srgbClr val="303030"/>
                </a:solidFill>
                <a:latin typeface="微软雅黑" pitchFamily="34" charset="-122"/>
                <a:ea typeface="微软雅黑" pitchFamily="34" charset="-122"/>
              </a:rPr>
              <a:t>SUV</a:t>
            </a:r>
            <a:r>
              <a:rPr lang="zh-CN" altLang="en-US" sz="1500" b="1">
                <a:solidFill>
                  <a:srgbClr val="303030"/>
                </a:solidFill>
                <a:latin typeface="微软雅黑" pitchFamily="34" charset="-122"/>
                <a:ea typeface="微软雅黑" pitchFamily="34" charset="-122"/>
              </a:rPr>
              <a:t>系列</a:t>
            </a:r>
            <a:endParaRPr lang="en-US" sz="1500" b="1">
              <a:solidFill>
                <a:srgbClr val="30303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91" name="图片 46" descr="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2513" y="1951038"/>
            <a:ext cx="26574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图片 43" descr="mediagallery_images__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82775" y="792163"/>
            <a:ext cx="24860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图片 42" descr="mediagallery_images__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" y="460375"/>
            <a:ext cx="204152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6"/>
          <p:cNvGrpSpPr>
            <a:grpSpLocks/>
          </p:cNvGrpSpPr>
          <p:nvPr/>
        </p:nvGrpSpPr>
        <p:grpSpPr bwMode="auto">
          <a:xfrm>
            <a:off x="0" y="4787900"/>
            <a:ext cx="9144000" cy="388938"/>
            <a:chOff x="0" y="0"/>
            <a:chExt cx="12192000" cy="1316114"/>
          </a:xfrm>
        </p:grpSpPr>
        <p:sp>
          <p:nvSpPr>
            <p:cNvPr id="25627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5628" name="Freeform 8"/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2147483647 w 814"/>
                <a:gd name="T1" fmla="*/ 2147483647 h 109"/>
                <a:gd name="T2" fmla="*/ 0 w 814"/>
                <a:gd name="T3" fmla="*/ 2147483647 h 109"/>
                <a:gd name="T4" fmla="*/ 2147483647 w 814"/>
                <a:gd name="T5" fmla="*/ 2147483647 h 109"/>
                <a:gd name="T6" fmla="*/ 2147483647 w 814"/>
                <a:gd name="T7" fmla="*/ 0 h 109"/>
                <a:gd name="T8" fmla="*/ 2147483647 w 814"/>
                <a:gd name="T9" fmla="*/ 0 h 109"/>
                <a:gd name="T10" fmla="*/ 2147483647 w 814"/>
                <a:gd name="T11" fmla="*/ 0 h 109"/>
                <a:gd name="T12" fmla="*/ 2147483647 w 814"/>
                <a:gd name="T13" fmla="*/ 2147483647 h 109"/>
                <a:gd name="T14" fmla="*/ 2147483647 w 814"/>
                <a:gd name="T15" fmla="*/ 2147483647 h 109"/>
                <a:gd name="T16" fmla="*/ 2147483647 w 814"/>
                <a:gd name="T17" fmla="*/ 2147483647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9" name="文本框 5"/>
            <p:cNvSpPr txBox="1">
              <a:spLocks noChangeArrowheads="1"/>
            </p:cNvSpPr>
            <p:nvPr/>
          </p:nvSpPr>
          <p:spPr bwMode="auto">
            <a:xfrm>
              <a:off x="4449876" y="66068"/>
              <a:ext cx="4342727" cy="125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Calibri" pitchFamily="34" charset="0"/>
                </a:rPr>
                <a:t>Htttp://www.boruixiangyun.com</a:t>
              </a:r>
              <a:endParaRPr lang="zh-CN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solidFill>
            <a:srgbClr val="30303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zh-CN" altLang="zh-CN">
              <a:latin typeface="Calibri" pitchFamily="34" charset="0"/>
            </a:endParaRPr>
          </a:p>
        </p:txBody>
      </p:sp>
      <p:sp>
        <p:nvSpPr>
          <p:cNvPr id="25604" name="Freeform 7"/>
          <p:cNvSpPr>
            <a:spLocks/>
          </p:cNvSpPr>
          <p:nvPr/>
        </p:nvSpPr>
        <p:spPr bwMode="auto">
          <a:xfrm>
            <a:off x="1744663" y="0"/>
            <a:ext cx="5656262" cy="531813"/>
          </a:xfrm>
          <a:custGeom>
            <a:avLst/>
            <a:gdLst>
              <a:gd name="T0" fmla="*/ 2147483647 w 739"/>
              <a:gd name="T1" fmla="*/ 0 h 96"/>
              <a:gd name="T2" fmla="*/ 0 w 739"/>
              <a:gd name="T3" fmla="*/ 0 h 96"/>
              <a:gd name="T4" fmla="*/ 2147483647 w 739"/>
              <a:gd name="T5" fmla="*/ 2147483647 h 96"/>
              <a:gd name="T6" fmla="*/ 2147483647 w 739"/>
              <a:gd name="T7" fmla="*/ 2147483647 h 96"/>
              <a:gd name="T8" fmla="*/ 2147483647 w 739"/>
              <a:gd name="T9" fmla="*/ 2147483647 h 96"/>
              <a:gd name="T10" fmla="*/ 2147483647 w 739"/>
              <a:gd name="T11" fmla="*/ 2147483647 h 96"/>
              <a:gd name="T12" fmla="*/ 2147483647 w 739"/>
              <a:gd name="T13" fmla="*/ 2147483647 h 96"/>
              <a:gd name="T14" fmla="*/ 2147483647 w 739"/>
              <a:gd name="T15" fmla="*/ 0 h 96"/>
              <a:gd name="T16" fmla="*/ 2147483647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5605" name="文本框 11"/>
          <p:cNvSpPr txBox="1">
            <a:spLocks noChangeArrowheads="1"/>
          </p:cNvSpPr>
          <p:nvPr/>
        </p:nvSpPr>
        <p:spPr bwMode="auto">
          <a:xfrm>
            <a:off x="3463925" y="26988"/>
            <a:ext cx="2216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六、企业文化</a:t>
            </a:r>
          </a:p>
        </p:txBody>
      </p:sp>
      <p:sp>
        <p:nvSpPr>
          <p:cNvPr id="25606" name="Rectangle 25"/>
          <p:cNvSpPr>
            <a:spLocks noChangeArrowheads="1"/>
          </p:cNvSpPr>
          <p:nvPr/>
        </p:nvSpPr>
        <p:spPr bwMode="auto">
          <a:xfrm>
            <a:off x="6272213" y="1341438"/>
            <a:ext cx="2743200" cy="395287"/>
          </a:xfrm>
          <a:prstGeom prst="rect">
            <a:avLst/>
          </a:prstGeom>
          <a:solidFill>
            <a:srgbClr val="B41D24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7" name="Rectangle 25"/>
          <p:cNvSpPr>
            <a:spLocks noChangeArrowheads="1"/>
          </p:cNvSpPr>
          <p:nvPr/>
        </p:nvSpPr>
        <p:spPr bwMode="auto">
          <a:xfrm>
            <a:off x="203200" y="2787650"/>
            <a:ext cx="2652713" cy="415925"/>
          </a:xfrm>
          <a:prstGeom prst="rect">
            <a:avLst/>
          </a:prstGeom>
          <a:solidFill>
            <a:srgbClr val="B41D24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8" name="TextBox 22"/>
          <p:cNvSpPr txBox="1">
            <a:spLocks noChangeArrowheads="1"/>
          </p:cNvSpPr>
          <p:nvPr/>
        </p:nvSpPr>
        <p:spPr bwMode="auto">
          <a:xfrm>
            <a:off x="6867525" y="1382713"/>
            <a:ext cx="1512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祥云一家亲</a:t>
            </a:r>
            <a:endParaRPr 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9" name="TextBox 22"/>
          <p:cNvSpPr txBox="1">
            <a:spLocks noChangeArrowheads="1"/>
          </p:cNvSpPr>
          <p:nvPr/>
        </p:nvSpPr>
        <p:spPr bwMode="auto">
          <a:xfrm>
            <a:off x="268288" y="2817813"/>
            <a:ext cx="25495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 algn="ctr"/>
            <a:r>
              <a:rPr lang="zh-CN" altLang="en-US" sz="17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建百年老店，创行业最强！</a:t>
            </a:r>
            <a:endParaRPr lang="en-US" sz="17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10" name="图片 19" descr="5886400811528849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3221038"/>
            <a:ext cx="21145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图片 20" descr="IMG_76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7688" y="546100"/>
            <a:ext cx="1639887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图片 23" descr="IMG_70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488"/>
            <a:ext cx="177482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图片 26" descr="IMG_596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" y="1601788"/>
            <a:ext cx="1685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图片 31" descr="DSC0508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7875" y="706438"/>
            <a:ext cx="175101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图片 32" descr="IMG_912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66900" y="1812925"/>
            <a:ext cx="1417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图片 33" descr="IMG_216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06863" y="3275013"/>
            <a:ext cx="22542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图片 34" descr="IMG_276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7763" y="608013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图片 35" descr="_DSC0818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32563" y="1774825"/>
            <a:ext cx="2328862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图片 37" descr="DSC03566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0038" y="2684463"/>
            <a:ext cx="136842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图片 38" descr="DSC02808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4588" y="1449388"/>
            <a:ext cx="13208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图片 41" descr="IMG_4864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08725" y="481013"/>
            <a:ext cx="112553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图片 42" descr="IMG_4856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40613" y="160338"/>
            <a:ext cx="170338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图片 43" descr="DSC02479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50013" y="3324225"/>
            <a:ext cx="21971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图片 45" descr="IMG_7577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28850" y="3581400"/>
            <a:ext cx="18383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5" name="图片 46" descr="IMG_0736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03750" y="2282825"/>
            <a:ext cx="18145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6" name="图片 22" descr="IMG_9947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306763" y="1841500"/>
            <a:ext cx="16256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D848A-7EDA-41C9-A0A1-A81560D9B9EB}" type="slidenum">
              <a:rPr lang="zh-CN" altLang="en-US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468313" y="2500313"/>
            <a:ext cx="49657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>
                <a:solidFill>
                  <a:srgbClr val="000000"/>
                </a:solidFill>
                <a:latin typeface="DFPHeiW5-GB"/>
                <a:ea typeface="DFPHeiW5-GB"/>
                <a:cs typeface="DFPHeiW5-GB"/>
              </a:rPr>
              <a:t>谢谢！</a:t>
            </a:r>
          </a:p>
          <a:p>
            <a:pPr>
              <a:lnSpc>
                <a:spcPct val="125000"/>
              </a:lnSpc>
            </a:pPr>
            <a:r>
              <a:rPr lang="en-US" altLang="zh-CN" sz="2800">
                <a:latin typeface="Audi Type"/>
                <a:ea typeface="DFPHeiW5-GB"/>
                <a:cs typeface="DFPHeiW5-GB"/>
              </a:rPr>
              <a:t>Thank you.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468313" y="484188"/>
            <a:ext cx="8229600" cy="857250"/>
          </a:xfrm>
        </p:spPr>
        <p:txBody>
          <a:bodyPr/>
          <a:lstStyle/>
          <a:p>
            <a:pPr algn="l" eaLnBrk="1" hangingPunct="1"/>
            <a:r>
              <a:rPr lang="zh-CN" altLang="en-US" sz="1800" smtClean="0"/>
              <a:t>       老师是神圣的职业，你们为了我们的学习、成长，不辞辛劳的教导、教育我们。在这个神圣的节日中，我们要说一声：</a:t>
            </a:r>
            <a:r>
              <a:rPr lang="zh-CN" altLang="en-US" sz="2400" b="1" smtClean="0"/>
              <a:t>老师，您辛苦了！</a:t>
            </a:r>
            <a:endParaRPr lang="zh-CN" altLang="en-US" sz="1800" b="1" smtClean="0"/>
          </a:p>
        </p:txBody>
      </p:sp>
      <p:pic>
        <p:nvPicPr>
          <p:cNvPr id="16387" name="内容占位符 4" descr="微信图片_201709060922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276350"/>
            <a:ext cx="5091112" cy="3394075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829EC-990D-45FF-95D7-C8C0F9D6845E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32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2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8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感恩尊师</a:t>
            </a:r>
            <a:r>
              <a:rPr lang="en-US" altLang="zh-CN" sz="28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优惠措施（</a:t>
            </a:r>
            <a:r>
              <a:rPr lang="en-US" altLang="zh-CN" sz="28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8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sz="28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——9</a:t>
            </a:r>
            <a:r>
              <a:rPr lang="zh-CN" altLang="en-US" sz="28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zh-CN" altLang="en-US" sz="28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日）</a:t>
            </a:r>
            <a:r>
              <a:rPr lang="zh-CN" altLang="en-US" sz="40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40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mtClean="0"/>
          </a:p>
        </p:txBody>
      </p:sp>
      <p:sp>
        <p:nvSpPr>
          <p:cNvPr id="17411" name="内容占位符 5"/>
          <p:cNvSpPr>
            <a:spLocks noGrp="1"/>
          </p:cNvSpPr>
          <p:nvPr>
            <p:ph idx="1"/>
          </p:nvPr>
        </p:nvSpPr>
        <p:spPr>
          <a:xfrm>
            <a:off x="107950" y="915988"/>
            <a:ext cx="8856663" cy="339407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-9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日期间、华北电力大学在职教师、教职工及以上人员推荐到北京博瑞祥云奥迪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4s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店购车客户，均可享受如下购车优惠：</a:t>
            </a:r>
            <a:endParaRPr lang="en-US" altLang="zh-CN" sz="1100" smtClean="0">
              <a:solidFill>
                <a:srgbClr val="58595B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endParaRPr lang="en-US" altLang="zh-CN" sz="1100" smtClean="0">
              <a:solidFill>
                <a:srgbClr val="58595B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    1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、全系奥迪国产车享受博瑞祥云大用户购车优惠方案；（包含奥迪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A6L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A4L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Q5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Q3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A3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两厢、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A3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三厢轿车）</a:t>
            </a:r>
            <a:endParaRPr lang="en-US" altLang="zh-CN" sz="1100" smtClean="0">
              <a:solidFill>
                <a:srgbClr val="58595B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    2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、全系奥迪进口车享受博瑞祥云大用户购车优惠方案； （包含奥迪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A1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A3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A4 allroad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A5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A6Avant 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A6allroad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A7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A8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Q7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等）</a:t>
            </a:r>
            <a:endParaRPr lang="en-US" altLang="zh-CN" sz="1100" smtClean="0">
              <a:solidFill>
                <a:srgbClr val="58595B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    3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、免费上门评估车辆，任意品牌置换奥迪车，享受置换补贴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。至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10000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元，奥迪 品牌置换奥迪额外再享受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5000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元；</a:t>
            </a:r>
            <a:endParaRPr lang="en-US" altLang="zh-CN" sz="1100" smtClean="0">
              <a:solidFill>
                <a:srgbClr val="58595B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    4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、专享华电购车金融分期专案，首付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50%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，贷款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50%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期，“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”利率购车方案，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36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期，低息政策；</a:t>
            </a:r>
            <a:endParaRPr lang="en-US" altLang="zh-CN" sz="1100" smtClean="0">
              <a:solidFill>
                <a:srgbClr val="58595B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    5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专享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1000</a:t>
            </a:r>
            <a:r>
              <a:rPr lang="zh-CN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元保养礼券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100" smtClean="0">
              <a:solidFill>
                <a:srgbClr val="58595B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    6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、提供维修保养上门取送车服务，免费洗车服务；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    7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、预约进店维修，享专属绿色通道服务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    8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、客户车辆享受北京市范围内免费道路救援服务；</a:t>
            </a:r>
            <a:endParaRPr lang="en-US" altLang="zh-CN" sz="1100" smtClean="0">
              <a:solidFill>
                <a:srgbClr val="58595B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地址：北京市朝阳区化虎沟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2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号</a:t>
            </a:r>
            <a:endParaRPr lang="en-US" altLang="zh-CN" sz="1100" smtClean="0">
              <a:solidFill>
                <a:srgbClr val="58595B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电话：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010-82818899</a:t>
            </a:r>
            <a:r>
              <a:rPr lang="zh-CN" altLang="en-US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，联系人：史伟 电话：</a:t>
            </a:r>
            <a:r>
              <a:rPr lang="en-US" altLang="zh-CN" sz="1100" smtClean="0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13488807674</a:t>
            </a:r>
            <a:endParaRPr lang="zh-CN" altLang="en-US" sz="100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506C5-1D5E-4640-83C4-EBA525225299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17413" name="内容占位符 4" descr="微信图片_201709060922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500313"/>
            <a:ext cx="25209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FE393-2D21-41BF-A864-2DBD1F94AD66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pic>
        <p:nvPicPr>
          <p:cNvPr id="18435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5588" y="2716213"/>
            <a:ext cx="18923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347788"/>
            <a:ext cx="18923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图片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5163" y="211138"/>
            <a:ext cx="18923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图片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5163" y="2716213"/>
            <a:ext cx="18923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图片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5588" y="195263"/>
            <a:ext cx="18923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标题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6635750" cy="420687"/>
          </a:xfrm>
        </p:spPr>
        <p:txBody>
          <a:bodyPr/>
          <a:lstStyle/>
          <a:p>
            <a:pPr algn="l"/>
            <a:r>
              <a:rPr lang="zh-CN" altLang="en-US" sz="2800" b="1" smtClean="0"/>
              <a:t>奥迪国产车车特惠车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635750" cy="420688"/>
          </a:xfrm>
        </p:spPr>
        <p:txBody>
          <a:bodyPr/>
          <a:lstStyle/>
          <a:p>
            <a:pPr algn="l"/>
            <a:r>
              <a:rPr lang="zh-CN" altLang="en-US" sz="2800" b="1" smtClean="0"/>
              <a:t>奥迪进口车特惠价车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4F9B1-B5FB-4E5C-9D1C-5A4EE8B04FDD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19460" name="图片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987425"/>
            <a:ext cx="21097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1500" y="2066925"/>
            <a:ext cx="21082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图片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25" y="915988"/>
            <a:ext cx="2108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图片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8238" y="2041525"/>
            <a:ext cx="21082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6"/>
          <p:cNvGrpSpPr>
            <a:grpSpLocks/>
          </p:cNvGrpSpPr>
          <p:nvPr/>
        </p:nvGrpSpPr>
        <p:grpSpPr bwMode="auto">
          <a:xfrm>
            <a:off x="0" y="4787900"/>
            <a:ext cx="9144000" cy="388938"/>
            <a:chOff x="0" y="0"/>
            <a:chExt cx="12192000" cy="1316114"/>
          </a:xfrm>
        </p:grpSpPr>
        <p:sp>
          <p:nvSpPr>
            <p:cNvPr id="20508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0509" name="Freeform 8"/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2147483647 w 814"/>
                <a:gd name="T1" fmla="*/ 2147483647 h 109"/>
                <a:gd name="T2" fmla="*/ 0 w 814"/>
                <a:gd name="T3" fmla="*/ 2147483647 h 109"/>
                <a:gd name="T4" fmla="*/ 2147483647 w 814"/>
                <a:gd name="T5" fmla="*/ 2147483647 h 109"/>
                <a:gd name="T6" fmla="*/ 2147483647 w 814"/>
                <a:gd name="T7" fmla="*/ 0 h 109"/>
                <a:gd name="T8" fmla="*/ 2147483647 w 814"/>
                <a:gd name="T9" fmla="*/ 0 h 109"/>
                <a:gd name="T10" fmla="*/ 2147483647 w 814"/>
                <a:gd name="T11" fmla="*/ 0 h 109"/>
                <a:gd name="T12" fmla="*/ 2147483647 w 814"/>
                <a:gd name="T13" fmla="*/ 2147483647 h 109"/>
                <a:gd name="T14" fmla="*/ 2147483647 w 814"/>
                <a:gd name="T15" fmla="*/ 2147483647 h 109"/>
                <a:gd name="T16" fmla="*/ 2147483647 w 814"/>
                <a:gd name="T17" fmla="*/ 2147483647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文本框 5"/>
            <p:cNvSpPr txBox="1">
              <a:spLocks noChangeArrowheads="1"/>
            </p:cNvSpPr>
            <p:nvPr/>
          </p:nvSpPr>
          <p:spPr bwMode="auto">
            <a:xfrm>
              <a:off x="4449876" y="66068"/>
              <a:ext cx="4342727" cy="125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Calibri" pitchFamily="34" charset="0"/>
                </a:rPr>
                <a:t>Htttp://www.boruixiangyun.com</a:t>
              </a:r>
              <a:endParaRPr lang="zh-CN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solidFill>
            <a:srgbClr val="30303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zh-CN" altLang="zh-CN">
              <a:latin typeface="Calibri" pitchFamily="34" charset="0"/>
            </a:endParaRPr>
          </a:p>
        </p:txBody>
      </p:sp>
      <p:sp>
        <p:nvSpPr>
          <p:cNvPr id="20484" name="Freeform 7"/>
          <p:cNvSpPr>
            <a:spLocks/>
          </p:cNvSpPr>
          <p:nvPr/>
        </p:nvSpPr>
        <p:spPr bwMode="auto">
          <a:xfrm>
            <a:off x="1744663" y="0"/>
            <a:ext cx="5656262" cy="531813"/>
          </a:xfrm>
          <a:custGeom>
            <a:avLst/>
            <a:gdLst>
              <a:gd name="T0" fmla="*/ 2147483647 w 739"/>
              <a:gd name="T1" fmla="*/ 0 h 96"/>
              <a:gd name="T2" fmla="*/ 0 w 739"/>
              <a:gd name="T3" fmla="*/ 0 h 96"/>
              <a:gd name="T4" fmla="*/ 2147483647 w 739"/>
              <a:gd name="T5" fmla="*/ 2147483647 h 96"/>
              <a:gd name="T6" fmla="*/ 2147483647 w 739"/>
              <a:gd name="T7" fmla="*/ 2147483647 h 96"/>
              <a:gd name="T8" fmla="*/ 2147483647 w 739"/>
              <a:gd name="T9" fmla="*/ 2147483647 h 96"/>
              <a:gd name="T10" fmla="*/ 2147483647 w 739"/>
              <a:gd name="T11" fmla="*/ 2147483647 h 96"/>
              <a:gd name="T12" fmla="*/ 2147483647 w 739"/>
              <a:gd name="T13" fmla="*/ 2147483647 h 96"/>
              <a:gd name="T14" fmla="*/ 2147483647 w 739"/>
              <a:gd name="T15" fmla="*/ 0 h 96"/>
              <a:gd name="T16" fmla="*/ 2147483647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485" name="文本框 11"/>
          <p:cNvSpPr txBox="1">
            <a:spLocks noChangeArrowheads="1"/>
          </p:cNvSpPr>
          <p:nvPr/>
        </p:nvSpPr>
        <p:spPr bwMode="auto">
          <a:xfrm>
            <a:off x="3463925" y="26988"/>
            <a:ext cx="2216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一、公司简介</a:t>
            </a:r>
          </a:p>
        </p:txBody>
      </p:sp>
      <p:sp>
        <p:nvSpPr>
          <p:cNvPr id="20486" name="矩形 9"/>
          <p:cNvSpPr>
            <a:spLocks noChangeArrowheads="1"/>
          </p:cNvSpPr>
          <p:nvPr/>
        </p:nvSpPr>
        <p:spPr bwMode="auto">
          <a:xfrm>
            <a:off x="5146675" y="1284288"/>
            <a:ext cx="334010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latin typeface="Calibri" pitchFamily="34" charset="0"/>
              </a:rPr>
              <a:t>         北京博瑞祥云汽车销售服务有限公司</a:t>
            </a:r>
            <a:r>
              <a:rPr lang="en-US" altLang="zh-CN" sz="1100">
                <a:latin typeface="Calibri" pitchFamily="34" charset="0"/>
              </a:rPr>
              <a:t>2000</a:t>
            </a:r>
            <a:r>
              <a:rPr lang="zh-CN" altLang="en-US" sz="1100">
                <a:latin typeface="Calibri" pitchFamily="34" charset="0"/>
              </a:rPr>
              <a:t>年成立，是中国</a:t>
            </a:r>
            <a:r>
              <a:rPr lang="en-US" altLang="zh-CN" sz="1100">
                <a:latin typeface="Calibri" pitchFamily="34" charset="0"/>
              </a:rPr>
              <a:t>500</a:t>
            </a:r>
            <a:r>
              <a:rPr lang="zh-CN" altLang="en-US" sz="1100">
                <a:latin typeface="Calibri" pitchFamily="34" charset="0"/>
              </a:rPr>
              <a:t>强北京祥龙博瑞汽车服务（集团）有限公司一分公司旗下企业，拥有全球统一标准的奥迪展厅，是全国首批一汽</a:t>
            </a:r>
            <a:r>
              <a:rPr lang="en-US" altLang="zh-CN" sz="1100">
                <a:latin typeface="Calibri" pitchFamily="34" charset="0"/>
              </a:rPr>
              <a:t>-</a:t>
            </a:r>
            <a:r>
              <a:rPr lang="zh-CN" altLang="en-US" sz="1100">
                <a:latin typeface="Calibri" pitchFamily="34" charset="0"/>
              </a:rPr>
              <a:t>大众奥迪授权经销商，销售国产、进口奥迪系列轿车，中国唯一奥迪防弹车经销商。公司员工每年通过一汽</a:t>
            </a:r>
            <a:r>
              <a:rPr lang="en-US" altLang="zh-CN" sz="1100">
                <a:latin typeface="Calibri" pitchFamily="34" charset="0"/>
              </a:rPr>
              <a:t>-</a:t>
            </a:r>
            <a:r>
              <a:rPr lang="zh-CN" altLang="en-US" sz="1100">
                <a:latin typeface="Calibri" pitchFamily="34" charset="0"/>
              </a:rPr>
              <a:t>大众奥迪的专业培训和考核，凭借专业的优秀团队为客户提供售车咨询、整车介绍、试乘试驾、新车验车上牌服务，车辆维修服务等，同时，公司还提供奥迪品荐二手车，满足您多方面的用车需求。</a:t>
            </a:r>
            <a:endParaRPr lang="zh-CN" altLang="en-US" sz="110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7" name="矩形 10"/>
          <p:cNvSpPr>
            <a:spLocks noChangeArrowheads="1"/>
          </p:cNvSpPr>
          <p:nvPr/>
        </p:nvSpPr>
        <p:spPr bwMode="auto">
          <a:xfrm>
            <a:off x="5229225" y="938213"/>
            <a:ext cx="22479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b="1">
                <a:solidFill>
                  <a:srgbClr val="262626"/>
                </a:solidFill>
                <a:latin typeface="Calibri Light" pitchFamily="34" charset="0"/>
                <a:ea typeface="微软雅黑" pitchFamily="34" charset="-122"/>
              </a:rPr>
              <a:t>公司概况</a:t>
            </a:r>
            <a:endParaRPr lang="en-US" b="1">
              <a:solidFill>
                <a:srgbClr val="262626"/>
              </a:solidFill>
              <a:latin typeface="Calibri Light" pitchFamily="34" charset="0"/>
              <a:ea typeface="微软雅黑" pitchFamily="34" charset="-122"/>
            </a:endParaRPr>
          </a:p>
        </p:txBody>
      </p:sp>
      <p:grpSp>
        <p:nvGrpSpPr>
          <p:cNvPr id="20488" name="组合 13"/>
          <p:cNvGrpSpPr>
            <a:grpSpLocks/>
          </p:cNvGrpSpPr>
          <p:nvPr/>
        </p:nvGrpSpPr>
        <p:grpSpPr bwMode="auto">
          <a:xfrm>
            <a:off x="225425" y="2970213"/>
            <a:ext cx="4672013" cy="431800"/>
            <a:chOff x="0" y="3754660"/>
            <a:chExt cx="5718629" cy="451201"/>
          </a:xfrm>
        </p:grpSpPr>
        <p:sp>
          <p:nvSpPr>
            <p:cNvPr id="20506" name="矩形 2"/>
            <p:cNvSpPr>
              <a:spLocks noChangeArrowheads="1"/>
            </p:cNvSpPr>
            <p:nvPr/>
          </p:nvSpPr>
          <p:spPr bwMode="auto">
            <a:xfrm>
              <a:off x="0" y="3754660"/>
              <a:ext cx="5718629" cy="363542"/>
            </a:xfrm>
            <a:prstGeom prst="rect">
              <a:avLst/>
            </a:prstGeom>
            <a:solidFill>
              <a:srgbClr val="4A494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507" name="文本框 12"/>
            <p:cNvSpPr txBox="1">
              <a:spLocks noChangeArrowheads="1"/>
            </p:cNvSpPr>
            <p:nvPr/>
          </p:nvSpPr>
          <p:spPr bwMode="auto">
            <a:xfrm>
              <a:off x="2305316" y="3819156"/>
              <a:ext cx="1356207" cy="38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公司照片</a:t>
              </a:r>
            </a:p>
          </p:txBody>
        </p:sp>
      </p:grpSp>
      <p:sp>
        <p:nvSpPr>
          <p:cNvPr id="20489" name="矩形 16"/>
          <p:cNvSpPr>
            <a:spLocks noChangeArrowheads="1"/>
          </p:cNvSpPr>
          <p:nvPr/>
        </p:nvSpPr>
        <p:spPr bwMode="auto">
          <a:xfrm>
            <a:off x="1254125" y="4024313"/>
            <a:ext cx="13843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整车销售</a:t>
            </a:r>
          </a:p>
        </p:txBody>
      </p:sp>
      <p:grpSp>
        <p:nvGrpSpPr>
          <p:cNvPr id="20490" name="组合 25"/>
          <p:cNvGrpSpPr>
            <a:grpSpLocks/>
          </p:cNvGrpSpPr>
          <p:nvPr/>
        </p:nvGrpSpPr>
        <p:grpSpPr bwMode="auto">
          <a:xfrm>
            <a:off x="747713" y="3951288"/>
            <a:ext cx="439737" cy="438150"/>
            <a:chOff x="0" y="0"/>
            <a:chExt cx="585605" cy="585605"/>
          </a:xfrm>
        </p:grpSpPr>
        <p:sp>
          <p:nvSpPr>
            <p:cNvPr id="20504" name="圆角矩形 15"/>
            <p:cNvSpPr>
              <a:spLocks noChangeArrowheads="1"/>
            </p:cNvSpPr>
            <p:nvPr/>
          </p:nvSpPr>
          <p:spPr bwMode="auto">
            <a:xfrm>
              <a:off x="0" y="0"/>
              <a:ext cx="585605" cy="585605"/>
            </a:xfrm>
            <a:prstGeom prst="roundRect">
              <a:avLst>
                <a:gd name="adj" fmla="val 16667"/>
              </a:avLst>
            </a:prstGeom>
            <a:solidFill>
              <a:srgbClr val="BE263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altLang="zh-CN" sz="3000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505" name="Freeform 104"/>
            <p:cNvSpPr>
              <a:spLocks noEditPoints="1"/>
            </p:cNvSpPr>
            <p:nvPr/>
          </p:nvSpPr>
          <p:spPr bwMode="auto">
            <a:xfrm>
              <a:off x="88582" y="85424"/>
              <a:ext cx="408440" cy="414756"/>
            </a:xfrm>
            <a:custGeom>
              <a:avLst/>
              <a:gdLst>
                <a:gd name="T0" fmla="*/ 2147483647 w 60"/>
                <a:gd name="T1" fmla="*/ 2147483647 h 61"/>
                <a:gd name="T2" fmla="*/ 2147483647 w 60"/>
                <a:gd name="T3" fmla="*/ 2147483647 h 61"/>
                <a:gd name="T4" fmla="*/ 2147483647 w 60"/>
                <a:gd name="T5" fmla="*/ 2147483647 h 61"/>
                <a:gd name="T6" fmla="*/ 2147483647 w 60"/>
                <a:gd name="T7" fmla="*/ 2147483647 h 61"/>
                <a:gd name="T8" fmla="*/ 2147483647 w 60"/>
                <a:gd name="T9" fmla="*/ 2147483647 h 61"/>
                <a:gd name="T10" fmla="*/ 2147483647 w 60"/>
                <a:gd name="T11" fmla="*/ 2147483647 h 61"/>
                <a:gd name="T12" fmla="*/ 2147483647 w 60"/>
                <a:gd name="T13" fmla="*/ 2147483647 h 61"/>
                <a:gd name="T14" fmla="*/ 2147483647 w 60"/>
                <a:gd name="T15" fmla="*/ 2147483647 h 61"/>
                <a:gd name="T16" fmla="*/ 2147483647 w 60"/>
                <a:gd name="T17" fmla="*/ 2147483647 h 61"/>
                <a:gd name="T18" fmla="*/ 2147483647 w 60"/>
                <a:gd name="T19" fmla="*/ 2147483647 h 61"/>
                <a:gd name="T20" fmla="*/ 2147483647 w 60"/>
                <a:gd name="T21" fmla="*/ 2147483647 h 61"/>
                <a:gd name="T22" fmla="*/ 2147483647 w 60"/>
                <a:gd name="T23" fmla="*/ 2147483647 h 61"/>
                <a:gd name="T24" fmla="*/ 2147483647 w 60"/>
                <a:gd name="T25" fmla="*/ 2147483647 h 61"/>
                <a:gd name="T26" fmla="*/ 2147483647 w 60"/>
                <a:gd name="T27" fmla="*/ 2147483647 h 61"/>
                <a:gd name="T28" fmla="*/ 2147483647 w 60"/>
                <a:gd name="T29" fmla="*/ 2147483647 h 61"/>
                <a:gd name="T30" fmla="*/ 2147483647 w 60"/>
                <a:gd name="T31" fmla="*/ 2147483647 h 61"/>
                <a:gd name="T32" fmla="*/ 2147483647 w 60"/>
                <a:gd name="T33" fmla="*/ 2147483647 h 61"/>
                <a:gd name="T34" fmla="*/ 2147483647 w 60"/>
                <a:gd name="T35" fmla="*/ 2147483647 h 61"/>
                <a:gd name="T36" fmla="*/ 2147483647 w 60"/>
                <a:gd name="T37" fmla="*/ 2147483647 h 61"/>
                <a:gd name="T38" fmla="*/ 2147483647 w 60"/>
                <a:gd name="T39" fmla="*/ 2147483647 h 61"/>
                <a:gd name="T40" fmla="*/ 2147483647 w 60"/>
                <a:gd name="T41" fmla="*/ 2147483647 h 61"/>
                <a:gd name="T42" fmla="*/ 2147483647 w 60"/>
                <a:gd name="T43" fmla="*/ 2147483647 h 61"/>
                <a:gd name="T44" fmla="*/ 2147483647 w 60"/>
                <a:gd name="T45" fmla="*/ 2147483647 h 61"/>
                <a:gd name="T46" fmla="*/ 2147483647 w 60"/>
                <a:gd name="T47" fmla="*/ 2147483647 h 61"/>
                <a:gd name="T48" fmla="*/ 2147483647 w 60"/>
                <a:gd name="T49" fmla="*/ 2147483647 h 61"/>
                <a:gd name="T50" fmla="*/ 2147483647 w 60"/>
                <a:gd name="T51" fmla="*/ 2147483647 h 61"/>
                <a:gd name="T52" fmla="*/ 2147483647 w 60"/>
                <a:gd name="T53" fmla="*/ 2147483647 h 61"/>
                <a:gd name="T54" fmla="*/ 2147483647 w 60"/>
                <a:gd name="T55" fmla="*/ 2147483647 h 61"/>
                <a:gd name="T56" fmla="*/ 2147483647 w 60"/>
                <a:gd name="T57" fmla="*/ 2147483647 h 61"/>
                <a:gd name="T58" fmla="*/ 0 w 60"/>
                <a:gd name="T59" fmla="*/ 2147483647 h 61"/>
                <a:gd name="T60" fmla="*/ 2147483647 w 60"/>
                <a:gd name="T61" fmla="*/ 2147483647 h 61"/>
                <a:gd name="T62" fmla="*/ 2147483647 w 60"/>
                <a:gd name="T63" fmla="*/ 2147483647 h 61"/>
                <a:gd name="T64" fmla="*/ 2147483647 w 60"/>
                <a:gd name="T65" fmla="*/ 2147483647 h 61"/>
                <a:gd name="T66" fmla="*/ 2147483647 w 60"/>
                <a:gd name="T67" fmla="*/ 2147483647 h 61"/>
                <a:gd name="T68" fmla="*/ 2147483647 w 60"/>
                <a:gd name="T69" fmla="*/ 2147483647 h 61"/>
                <a:gd name="T70" fmla="*/ 2147483647 w 60"/>
                <a:gd name="T71" fmla="*/ 2147483647 h 61"/>
                <a:gd name="T72" fmla="*/ 2147483647 w 60"/>
                <a:gd name="T73" fmla="*/ 2147483647 h 61"/>
                <a:gd name="T74" fmla="*/ 2147483647 w 60"/>
                <a:gd name="T75" fmla="*/ 2147483647 h 61"/>
                <a:gd name="T76" fmla="*/ 2147483647 w 60"/>
                <a:gd name="T77" fmla="*/ 2147483647 h 61"/>
                <a:gd name="T78" fmla="*/ 2147483647 w 60"/>
                <a:gd name="T79" fmla="*/ 2147483647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0"/>
                <a:gd name="T121" fmla="*/ 0 h 61"/>
                <a:gd name="T122" fmla="*/ 60 w 60"/>
                <a:gd name="T123" fmla="*/ 61 h 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0" h="61">
                  <a:moveTo>
                    <a:pt x="30" y="0"/>
                  </a:moveTo>
                  <a:cubicBezTo>
                    <a:pt x="35" y="0"/>
                    <a:pt x="38" y="3"/>
                    <a:pt x="38" y="8"/>
                  </a:cubicBezTo>
                  <a:cubicBezTo>
                    <a:pt x="38" y="12"/>
                    <a:pt x="35" y="16"/>
                    <a:pt x="30" y="16"/>
                  </a:cubicBezTo>
                  <a:cubicBezTo>
                    <a:pt x="26" y="16"/>
                    <a:pt x="22" y="12"/>
                    <a:pt x="22" y="8"/>
                  </a:cubicBezTo>
                  <a:cubicBezTo>
                    <a:pt x="22" y="3"/>
                    <a:pt x="26" y="0"/>
                    <a:pt x="30" y="0"/>
                  </a:cubicBezTo>
                  <a:close/>
                  <a:moveTo>
                    <a:pt x="45" y="41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3"/>
                    <a:pt x="58" y="21"/>
                    <a:pt x="5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3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37" y="3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9"/>
                    <a:pt x="20" y="17"/>
                    <a:pt x="23" y="17"/>
                  </a:cubicBezTo>
                  <a:cubicBezTo>
                    <a:pt x="38" y="17"/>
                    <a:pt x="22" y="17"/>
                    <a:pt x="37" y="17"/>
                  </a:cubicBezTo>
                  <a:cubicBezTo>
                    <a:pt x="40" y="17"/>
                    <a:pt x="43" y="19"/>
                    <a:pt x="43" y="2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0" y="37"/>
                    <a:pt x="37" y="37"/>
                  </a:cubicBezTo>
                  <a:close/>
                  <a:moveTo>
                    <a:pt x="15" y="41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7"/>
                  </a:moveTo>
                  <a:cubicBezTo>
                    <a:pt x="14" y="7"/>
                    <a:pt x="16" y="10"/>
                    <a:pt x="16" y="14"/>
                  </a:cubicBezTo>
                  <a:cubicBezTo>
                    <a:pt x="16" y="15"/>
                    <a:pt x="16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6" y="20"/>
                    <a:pt x="3" y="17"/>
                    <a:pt x="3" y="14"/>
                  </a:cubicBezTo>
                  <a:cubicBezTo>
                    <a:pt x="3" y="10"/>
                    <a:pt x="6" y="7"/>
                    <a:pt x="10" y="7"/>
                  </a:cubicBezTo>
                  <a:close/>
                  <a:moveTo>
                    <a:pt x="50" y="7"/>
                  </a:moveTo>
                  <a:cubicBezTo>
                    <a:pt x="46" y="7"/>
                    <a:pt x="43" y="10"/>
                    <a:pt x="43" y="14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4" y="20"/>
                    <a:pt x="57" y="17"/>
                    <a:pt x="57" y="14"/>
                  </a:cubicBezTo>
                  <a:cubicBezTo>
                    <a:pt x="57" y="10"/>
                    <a:pt x="54" y="7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91" name="圆角矩形 18"/>
          <p:cNvSpPr>
            <a:spLocks noChangeArrowheads="1"/>
          </p:cNvSpPr>
          <p:nvPr/>
        </p:nvSpPr>
        <p:spPr bwMode="auto">
          <a:xfrm>
            <a:off x="2097088" y="3968750"/>
            <a:ext cx="439737" cy="439738"/>
          </a:xfrm>
          <a:prstGeom prst="roundRect">
            <a:avLst>
              <a:gd name="adj" fmla="val 16667"/>
            </a:avLst>
          </a:prstGeom>
          <a:solidFill>
            <a:srgbClr val="BE2632"/>
          </a:solidFill>
          <a:ln w="9525">
            <a:noFill/>
            <a:round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endParaRPr lang="en-US" altLang="zh-CN" sz="3000" b="1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92" name="矩形 27"/>
          <p:cNvSpPr>
            <a:spLocks noChangeArrowheads="1"/>
          </p:cNvSpPr>
          <p:nvPr/>
        </p:nvSpPr>
        <p:spPr bwMode="auto">
          <a:xfrm>
            <a:off x="2551113" y="4002088"/>
            <a:ext cx="13843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售后服务</a:t>
            </a:r>
          </a:p>
        </p:txBody>
      </p:sp>
      <p:sp>
        <p:nvSpPr>
          <p:cNvPr id="20493" name="矩形 36"/>
          <p:cNvSpPr>
            <a:spLocks noChangeArrowheads="1"/>
          </p:cNvSpPr>
          <p:nvPr/>
        </p:nvSpPr>
        <p:spPr bwMode="auto">
          <a:xfrm>
            <a:off x="3995738" y="4003675"/>
            <a:ext cx="13843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零配件</a:t>
            </a:r>
          </a:p>
        </p:txBody>
      </p:sp>
      <p:sp>
        <p:nvSpPr>
          <p:cNvPr id="20494" name="矩形 43"/>
          <p:cNvSpPr>
            <a:spLocks noChangeArrowheads="1"/>
          </p:cNvSpPr>
          <p:nvPr/>
        </p:nvSpPr>
        <p:spPr bwMode="auto">
          <a:xfrm>
            <a:off x="5270500" y="4002088"/>
            <a:ext cx="1385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信息反馈</a:t>
            </a:r>
          </a:p>
        </p:txBody>
      </p:sp>
      <p:sp>
        <p:nvSpPr>
          <p:cNvPr id="20495" name="圆角矩形 38"/>
          <p:cNvSpPr>
            <a:spLocks noChangeArrowheads="1"/>
          </p:cNvSpPr>
          <p:nvPr/>
        </p:nvSpPr>
        <p:spPr bwMode="auto">
          <a:xfrm>
            <a:off x="3543300" y="3962400"/>
            <a:ext cx="439738" cy="439738"/>
          </a:xfrm>
          <a:prstGeom prst="roundRect">
            <a:avLst>
              <a:gd name="adj" fmla="val 16667"/>
            </a:avLst>
          </a:prstGeom>
          <a:solidFill>
            <a:srgbClr val="BE2632"/>
          </a:solidFill>
          <a:ln w="9525">
            <a:noFill/>
            <a:round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endParaRPr lang="en-US" altLang="zh-CN" sz="3000" b="1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96" name="圆角矩形 41"/>
          <p:cNvSpPr>
            <a:spLocks noChangeArrowheads="1"/>
          </p:cNvSpPr>
          <p:nvPr/>
        </p:nvSpPr>
        <p:spPr bwMode="auto">
          <a:xfrm>
            <a:off x="4797425" y="3935413"/>
            <a:ext cx="439738" cy="439737"/>
          </a:xfrm>
          <a:prstGeom prst="roundRect">
            <a:avLst>
              <a:gd name="adj" fmla="val 16667"/>
            </a:avLst>
          </a:prstGeom>
          <a:solidFill>
            <a:srgbClr val="BE2632"/>
          </a:solidFill>
          <a:ln w="9525">
            <a:noFill/>
            <a:round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endParaRPr lang="en-US" altLang="zh-CN" sz="3000" b="1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497" name="图片 31" descr="展厅外绿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1157288"/>
            <a:ext cx="467201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Freeform 67"/>
          <p:cNvSpPr>
            <a:spLocks noEditPoints="1"/>
          </p:cNvSpPr>
          <p:nvPr/>
        </p:nvSpPr>
        <p:spPr bwMode="auto">
          <a:xfrm>
            <a:off x="2133600" y="4017963"/>
            <a:ext cx="352425" cy="298450"/>
          </a:xfrm>
          <a:custGeom>
            <a:avLst/>
            <a:gdLst>
              <a:gd name="T0" fmla="*/ 2147483647 w 60"/>
              <a:gd name="T1" fmla="*/ 2147483647 h 73"/>
              <a:gd name="T2" fmla="*/ 2147483647 w 60"/>
              <a:gd name="T3" fmla="*/ 2147483647 h 73"/>
              <a:gd name="T4" fmla="*/ 2147483647 w 60"/>
              <a:gd name="T5" fmla="*/ 2147483647 h 73"/>
              <a:gd name="T6" fmla="*/ 2147483647 w 60"/>
              <a:gd name="T7" fmla="*/ 2147483647 h 73"/>
              <a:gd name="T8" fmla="*/ 2147483647 w 60"/>
              <a:gd name="T9" fmla="*/ 2147483647 h 73"/>
              <a:gd name="T10" fmla="*/ 2147483647 w 60"/>
              <a:gd name="T11" fmla="*/ 2147483647 h 73"/>
              <a:gd name="T12" fmla="*/ 2147483647 w 60"/>
              <a:gd name="T13" fmla="*/ 2147483647 h 73"/>
              <a:gd name="T14" fmla="*/ 2147483647 w 60"/>
              <a:gd name="T15" fmla="*/ 2147483647 h 73"/>
              <a:gd name="T16" fmla="*/ 2147483647 w 60"/>
              <a:gd name="T17" fmla="*/ 2147483647 h 73"/>
              <a:gd name="T18" fmla="*/ 2147483647 w 60"/>
              <a:gd name="T19" fmla="*/ 2147483647 h 73"/>
              <a:gd name="T20" fmla="*/ 2147483647 w 60"/>
              <a:gd name="T21" fmla="*/ 2147483647 h 73"/>
              <a:gd name="T22" fmla="*/ 2147483647 w 60"/>
              <a:gd name="T23" fmla="*/ 2147483647 h 73"/>
              <a:gd name="T24" fmla="*/ 2147483647 w 60"/>
              <a:gd name="T25" fmla="*/ 2147483647 h 73"/>
              <a:gd name="T26" fmla="*/ 2147483647 w 60"/>
              <a:gd name="T27" fmla="*/ 2147483647 h 73"/>
              <a:gd name="T28" fmla="*/ 2147483647 w 60"/>
              <a:gd name="T29" fmla="*/ 2147483647 h 73"/>
              <a:gd name="T30" fmla="*/ 2147483647 w 60"/>
              <a:gd name="T31" fmla="*/ 2147483647 h 73"/>
              <a:gd name="T32" fmla="*/ 2147483647 w 60"/>
              <a:gd name="T33" fmla="*/ 2147483647 h 73"/>
              <a:gd name="T34" fmla="*/ 2147483647 w 60"/>
              <a:gd name="T35" fmla="*/ 2147483647 h 73"/>
              <a:gd name="T36" fmla="*/ 2147483647 w 60"/>
              <a:gd name="T37" fmla="*/ 2147483647 h 73"/>
              <a:gd name="T38" fmla="*/ 2147483647 w 60"/>
              <a:gd name="T39" fmla="*/ 2147483647 h 73"/>
              <a:gd name="T40" fmla="*/ 2147483647 w 60"/>
              <a:gd name="T41" fmla="*/ 2147483647 h 73"/>
              <a:gd name="T42" fmla="*/ 2147483647 w 60"/>
              <a:gd name="T43" fmla="*/ 2147483647 h 73"/>
              <a:gd name="T44" fmla="*/ 2147483647 w 60"/>
              <a:gd name="T45" fmla="*/ 2147483647 h 73"/>
              <a:gd name="T46" fmla="*/ 2147483647 w 60"/>
              <a:gd name="T47" fmla="*/ 2147483647 h 73"/>
              <a:gd name="T48" fmla="*/ 2147483647 w 60"/>
              <a:gd name="T49" fmla="*/ 2147483647 h 73"/>
              <a:gd name="T50" fmla="*/ 2147483647 w 60"/>
              <a:gd name="T51" fmla="*/ 2147483647 h 73"/>
              <a:gd name="T52" fmla="*/ 2147483647 w 60"/>
              <a:gd name="T53" fmla="*/ 2147483647 h 73"/>
              <a:gd name="T54" fmla="*/ 2147483647 w 60"/>
              <a:gd name="T55" fmla="*/ 2147483647 h 73"/>
              <a:gd name="T56" fmla="*/ 2147483647 w 60"/>
              <a:gd name="T57" fmla="*/ 2147483647 h 73"/>
              <a:gd name="T58" fmla="*/ 2147483647 w 60"/>
              <a:gd name="T59" fmla="*/ 2147483647 h 73"/>
              <a:gd name="T60" fmla="*/ 2147483647 w 60"/>
              <a:gd name="T61" fmla="*/ 2147483647 h 73"/>
              <a:gd name="T62" fmla="*/ 2147483647 w 60"/>
              <a:gd name="T63" fmla="*/ 2147483647 h 73"/>
              <a:gd name="T64" fmla="*/ 2147483647 w 60"/>
              <a:gd name="T65" fmla="*/ 2147483647 h 73"/>
              <a:gd name="T66" fmla="*/ 2147483647 w 60"/>
              <a:gd name="T67" fmla="*/ 2147483647 h 73"/>
              <a:gd name="T68" fmla="*/ 2147483647 w 60"/>
              <a:gd name="T69" fmla="*/ 2147483647 h 73"/>
              <a:gd name="T70" fmla="*/ 2147483647 w 60"/>
              <a:gd name="T71" fmla="*/ 2147483647 h 73"/>
              <a:gd name="T72" fmla="*/ 2147483647 w 60"/>
              <a:gd name="T73" fmla="*/ 2147483647 h 73"/>
              <a:gd name="T74" fmla="*/ 2147483647 w 60"/>
              <a:gd name="T75" fmla="*/ 2147483647 h 73"/>
              <a:gd name="T76" fmla="*/ 2147483647 w 60"/>
              <a:gd name="T77" fmla="*/ 2147483647 h 73"/>
              <a:gd name="T78" fmla="*/ 0 w 60"/>
              <a:gd name="T79" fmla="*/ 2147483647 h 73"/>
              <a:gd name="T80" fmla="*/ 2147483647 w 60"/>
              <a:gd name="T81" fmla="*/ 2147483647 h 73"/>
              <a:gd name="T82" fmla="*/ 2147483647 w 60"/>
              <a:gd name="T83" fmla="*/ 2147483647 h 73"/>
              <a:gd name="T84" fmla="*/ 2147483647 w 60"/>
              <a:gd name="T85" fmla="*/ 2147483647 h 73"/>
              <a:gd name="T86" fmla="*/ 2147483647 w 60"/>
              <a:gd name="T87" fmla="*/ 2147483647 h 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0"/>
              <a:gd name="T133" fmla="*/ 0 h 73"/>
              <a:gd name="T134" fmla="*/ 60 w 60"/>
              <a:gd name="T135" fmla="*/ 73 h 7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0" h="73">
                <a:moveTo>
                  <a:pt x="17" y="17"/>
                </a:moveTo>
                <a:cubicBezTo>
                  <a:pt x="18" y="17"/>
                  <a:pt x="18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18"/>
                  <a:pt x="20" y="19"/>
                  <a:pt x="21" y="19"/>
                </a:cubicBezTo>
                <a:cubicBezTo>
                  <a:pt x="25" y="19"/>
                  <a:pt x="30" y="18"/>
                  <a:pt x="34" y="18"/>
                </a:cubicBezTo>
                <a:cubicBezTo>
                  <a:pt x="38" y="18"/>
                  <a:pt x="42" y="19"/>
                  <a:pt x="44" y="19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3" y="17"/>
                  <a:pt x="43" y="17"/>
                </a:cubicBezTo>
                <a:cubicBezTo>
                  <a:pt x="39" y="15"/>
                  <a:pt x="33" y="14"/>
                  <a:pt x="28" y="14"/>
                </a:cubicBezTo>
                <a:cubicBezTo>
                  <a:pt x="24" y="15"/>
                  <a:pt x="19" y="16"/>
                  <a:pt x="17" y="17"/>
                </a:cubicBezTo>
                <a:close/>
                <a:moveTo>
                  <a:pt x="46" y="22"/>
                </a:move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5"/>
                  <a:pt x="47" y="27"/>
                  <a:pt x="47" y="29"/>
                </a:cubicBezTo>
                <a:cubicBezTo>
                  <a:pt x="46" y="30"/>
                  <a:pt x="45" y="31"/>
                  <a:pt x="44" y="32"/>
                </a:cubicBezTo>
                <a:cubicBezTo>
                  <a:pt x="43" y="34"/>
                  <a:pt x="43" y="37"/>
                  <a:pt x="41" y="39"/>
                </a:cubicBezTo>
                <a:cubicBezTo>
                  <a:pt x="40" y="41"/>
                  <a:pt x="38" y="43"/>
                  <a:pt x="36" y="44"/>
                </a:cubicBezTo>
                <a:cubicBezTo>
                  <a:pt x="34" y="44"/>
                  <a:pt x="31" y="44"/>
                  <a:pt x="29" y="44"/>
                </a:cubicBezTo>
                <a:cubicBezTo>
                  <a:pt x="26" y="44"/>
                  <a:pt x="23" y="44"/>
                  <a:pt x="22" y="43"/>
                </a:cubicBezTo>
                <a:cubicBezTo>
                  <a:pt x="20" y="42"/>
                  <a:pt x="18" y="40"/>
                  <a:pt x="17" y="38"/>
                </a:cubicBezTo>
                <a:cubicBezTo>
                  <a:pt x="16" y="36"/>
                  <a:pt x="15" y="34"/>
                  <a:pt x="14" y="32"/>
                </a:cubicBezTo>
                <a:cubicBezTo>
                  <a:pt x="13" y="31"/>
                  <a:pt x="12" y="30"/>
                  <a:pt x="12" y="29"/>
                </a:cubicBezTo>
                <a:cubicBezTo>
                  <a:pt x="11" y="27"/>
                  <a:pt x="11" y="25"/>
                  <a:pt x="11" y="23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11"/>
                  <a:pt x="12" y="9"/>
                  <a:pt x="15" y="5"/>
                </a:cubicBezTo>
                <a:cubicBezTo>
                  <a:pt x="21" y="0"/>
                  <a:pt x="36" y="0"/>
                  <a:pt x="43" y="5"/>
                </a:cubicBezTo>
                <a:cubicBezTo>
                  <a:pt x="46" y="8"/>
                  <a:pt x="47" y="12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21"/>
                  <a:pt x="47" y="21"/>
                  <a:pt x="47" y="21"/>
                </a:cubicBezTo>
                <a:cubicBezTo>
                  <a:pt x="46" y="22"/>
                  <a:pt x="46" y="22"/>
                  <a:pt x="46" y="22"/>
                </a:cubicBezTo>
                <a:close/>
                <a:moveTo>
                  <a:pt x="17" y="20"/>
                </a:moveTo>
                <a:cubicBezTo>
                  <a:pt x="17" y="21"/>
                  <a:pt x="17" y="22"/>
                  <a:pt x="16" y="22"/>
                </a:cubicBezTo>
                <a:cubicBezTo>
                  <a:pt x="16" y="24"/>
                  <a:pt x="16" y="24"/>
                  <a:pt x="16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5"/>
                  <a:pt x="14" y="27"/>
                  <a:pt x="14" y="28"/>
                </a:cubicBezTo>
                <a:cubicBezTo>
                  <a:pt x="15" y="28"/>
                  <a:pt x="15" y="29"/>
                  <a:pt x="16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3"/>
                  <a:pt x="18" y="35"/>
                  <a:pt x="19" y="37"/>
                </a:cubicBezTo>
                <a:cubicBezTo>
                  <a:pt x="20" y="39"/>
                  <a:pt x="21" y="40"/>
                  <a:pt x="23" y="41"/>
                </a:cubicBezTo>
                <a:cubicBezTo>
                  <a:pt x="24" y="41"/>
                  <a:pt x="26" y="41"/>
                  <a:pt x="29" y="41"/>
                </a:cubicBezTo>
                <a:cubicBezTo>
                  <a:pt x="31" y="41"/>
                  <a:pt x="34" y="41"/>
                  <a:pt x="35" y="41"/>
                </a:cubicBezTo>
                <a:cubicBezTo>
                  <a:pt x="36" y="40"/>
                  <a:pt x="38" y="39"/>
                  <a:pt x="39" y="37"/>
                </a:cubicBezTo>
                <a:cubicBezTo>
                  <a:pt x="40" y="35"/>
                  <a:pt x="41" y="33"/>
                  <a:pt x="42" y="30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4" y="28"/>
                  <a:pt x="44" y="27"/>
                </a:cubicBezTo>
                <a:cubicBezTo>
                  <a:pt x="44" y="27"/>
                  <a:pt x="44" y="25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4" y="24"/>
                  <a:pt x="43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1"/>
                </a:cubicBezTo>
                <a:cubicBezTo>
                  <a:pt x="39" y="21"/>
                  <a:pt x="37" y="21"/>
                  <a:pt x="34" y="21"/>
                </a:cubicBezTo>
                <a:cubicBezTo>
                  <a:pt x="30" y="21"/>
                  <a:pt x="25" y="21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1"/>
                  <a:pt x="19" y="21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lose/>
                <a:moveTo>
                  <a:pt x="51" y="47"/>
                </a:moveTo>
                <a:cubicBezTo>
                  <a:pt x="56" y="52"/>
                  <a:pt x="60" y="65"/>
                  <a:pt x="59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47"/>
                  <a:pt x="47" y="47"/>
                  <a:pt x="47" y="47"/>
                </a:cubicBezTo>
                <a:cubicBezTo>
                  <a:pt x="51" y="47"/>
                  <a:pt x="51" y="47"/>
                  <a:pt x="51" y="47"/>
                </a:cubicBezTo>
                <a:close/>
                <a:moveTo>
                  <a:pt x="42" y="73"/>
                </a:moveTo>
                <a:cubicBezTo>
                  <a:pt x="16" y="73"/>
                  <a:pt x="16" y="73"/>
                  <a:pt x="16" y="73"/>
                </a:cubicBezTo>
                <a:cubicBezTo>
                  <a:pt x="16" y="60"/>
                  <a:pt x="16" y="60"/>
                  <a:pt x="16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73"/>
                  <a:pt x="42" y="73"/>
                  <a:pt x="42" y="73"/>
                </a:cubicBezTo>
                <a:close/>
                <a:moveTo>
                  <a:pt x="12" y="73"/>
                </a:moveTo>
                <a:cubicBezTo>
                  <a:pt x="0" y="73"/>
                  <a:pt x="0" y="73"/>
                  <a:pt x="0" y="73"/>
                </a:cubicBezTo>
                <a:cubicBezTo>
                  <a:pt x="0" y="66"/>
                  <a:pt x="1" y="54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73"/>
                  <a:pt x="12" y="73"/>
                  <a:pt x="12" y="73"/>
                </a:cubicBezTo>
                <a:close/>
                <a:moveTo>
                  <a:pt x="16" y="47"/>
                </a:moveTo>
                <a:cubicBezTo>
                  <a:pt x="42" y="47"/>
                  <a:pt x="42" y="47"/>
                  <a:pt x="42" y="47"/>
                </a:cubicBezTo>
                <a:cubicBezTo>
                  <a:pt x="42" y="50"/>
                  <a:pt x="42" y="50"/>
                  <a:pt x="42" y="50"/>
                </a:cubicBezTo>
                <a:cubicBezTo>
                  <a:pt x="16" y="50"/>
                  <a:pt x="16" y="50"/>
                  <a:pt x="16" y="50"/>
                </a:cubicBezTo>
                <a:lnTo>
                  <a:pt x="16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499" name="Freeform 29"/>
          <p:cNvSpPr>
            <a:spLocks noEditPoints="1"/>
          </p:cNvSpPr>
          <p:nvPr/>
        </p:nvSpPr>
        <p:spPr bwMode="auto">
          <a:xfrm>
            <a:off x="3589338" y="4029075"/>
            <a:ext cx="354012" cy="311150"/>
          </a:xfrm>
          <a:custGeom>
            <a:avLst/>
            <a:gdLst>
              <a:gd name="T0" fmla="*/ 2147483647 w 66"/>
              <a:gd name="T1" fmla="*/ 2147483647 h 59"/>
              <a:gd name="T2" fmla="*/ 2147483647 w 66"/>
              <a:gd name="T3" fmla="*/ 2147483647 h 59"/>
              <a:gd name="T4" fmla="*/ 2147483647 w 66"/>
              <a:gd name="T5" fmla="*/ 2147483647 h 59"/>
              <a:gd name="T6" fmla="*/ 2147483647 w 66"/>
              <a:gd name="T7" fmla="*/ 2147483647 h 59"/>
              <a:gd name="T8" fmla="*/ 2147483647 w 66"/>
              <a:gd name="T9" fmla="*/ 2147483647 h 59"/>
              <a:gd name="T10" fmla="*/ 2147483647 w 66"/>
              <a:gd name="T11" fmla="*/ 2147483647 h 59"/>
              <a:gd name="T12" fmla="*/ 2147483647 w 66"/>
              <a:gd name="T13" fmla="*/ 2147483647 h 59"/>
              <a:gd name="T14" fmla="*/ 2147483647 w 66"/>
              <a:gd name="T15" fmla="*/ 2147483647 h 59"/>
              <a:gd name="T16" fmla="*/ 2147483647 w 66"/>
              <a:gd name="T17" fmla="*/ 2147483647 h 59"/>
              <a:gd name="T18" fmla="*/ 2147483647 w 66"/>
              <a:gd name="T19" fmla="*/ 2147483647 h 59"/>
              <a:gd name="T20" fmla="*/ 2147483647 w 66"/>
              <a:gd name="T21" fmla="*/ 2147483647 h 59"/>
              <a:gd name="T22" fmla="*/ 2147483647 w 66"/>
              <a:gd name="T23" fmla="*/ 2147483647 h 59"/>
              <a:gd name="T24" fmla="*/ 2147483647 w 66"/>
              <a:gd name="T25" fmla="*/ 2147483647 h 59"/>
              <a:gd name="T26" fmla="*/ 2147483647 w 66"/>
              <a:gd name="T27" fmla="*/ 2147483647 h 59"/>
              <a:gd name="T28" fmla="*/ 2147483647 w 66"/>
              <a:gd name="T29" fmla="*/ 2147483647 h 59"/>
              <a:gd name="T30" fmla="*/ 2147483647 w 66"/>
              <a:gd name="T31" fmla="*/ 2147483647 h 59"/>
              <a:gd name="T32" fmla="*/ 2147483647 w 66"/>
              <a:gd name="T33" fmla="*/ 2147483647 h 59"/>
              <a:gd name="T34" fmla="*/ 2147483647 w 66"/>
              <a:gd name="T35" fmla="*/ 2147483647 h 59"/>
              <a:gd name="T36" fmla="*/ 2147483647 w 66"/>
              <a:gd name="T37" fmla="*/ 2147483647 h 59"/>
              <a:gd name="T38" fmla="*/ 2147483647 w 66"/>
              <a:gd name="T39" fmla="*/ 2147483647 h 59"/>
              <a:gd name="T40" fmla="*/ 2147483647 w 66"/>
              <a:gd name="T41" fmla="*/ 2147483647 h 59"/>
              <a:gd name="T42" fmla="*/ 2147483647 w 66"/>
              <a:gd name="T43" fmla="*/ 2147483647 h 59"/>
              <a:gd name="T44" fmla="*/ 2147483647 w 66"/>
              <a:gd name="T45" fmla="*/ 2147483647 h 59"/>
              <a:gd name="T46" fmla="*/ 2147483647 w 66"/>
              <a:gd name="T47" fmla="*/ 2147483647 h 59"/>
              <a:gd name="T48" fmla="*/ 2147483647 w 66"/>
              <a:gd name="T49" fmla="*/ 2147483647 h 59"/>
              <a:gd name="T50" fmla="*/ 2147483647 w 66"/>
              <a:gd name="T51" fmla="*/ 2147483647 h 59"/>
              <a:gd name="T52" fmla="*/ 2147483647 w 66"/>
              <a:gd name="T53" fmla="*/ 2147483647 h 59"/>
              <a:gd name="T54" fmla="*/ 2147483647 w 66"/>
              <a:gd name="T55" fmla="*/ 2147483647 h 59"/>
              <a:gd name="T56" fmla="*/ 2147483647 w 66"/>
              <a:gd name="T57" fmla="*/ 2147483647 h 59"/>
              <a:gd name="T58" fmla="*/ 2147483647 w 66"/>
              <a:gd name="T59" fmla="*/ 2147483647 h 59"/>
              <a:gd name="T60" fmla="*/ 2147483647 w 66"/>
              <a:gd name="T61" fmla="*/ 2147483647 h 59"/>
              <a:gd name="T62" fmla="*/ 2147483647 w 66"/>
              <a:gd name="T63" fmla="*/ 2147483647 h 59"/>
              <a:gd name="T64" fmla="*/ 2147483647 w 66"/>
              <a:gd name="T65" fmla="*/ 2147483647 h 59"/>
              <a:gd name="T66" fmla="*/ 2147483647 w 66"/>
              <a:gd name="T67" fmla="*/ 2147483647 h 59"/>
              <a:gd name="T68" fmla="*/ 2147483647 w 66"/>
              <a:gd name="T69" fmla="*/ 2147483647 h 59"/>
              <a:gd name="T70" fmla="*/ 2147483647 w 66"/>
              <a:gd name="T71" fmla="*/ 2147483647 h 59"/>
              <a:gd name="T72" fmla="*/ 2147483647 w 66"/>
              <a:gd name="T73" fmla="*/ 2147483647 h 59"/>
              <a:gd name="T74" fmla="*/ 2147483647 w 66"/>
              <a:gd name="T75" fmla="*/ 2147483647 h 59"/>
              <a:gd name="T76" fmla="*/ 2147483647 w 66"/>
              <a:gd name="T77" fmla="*/ 2147483647 h 59"/>
              <a:gd name="T78" fmla="*/ 2147483647 w 66"/>
              <a:gd name="T79" fmla="*/ 2147483647 h 59"/>
              <a:gd name="T80" fmla="*/ 2147483647 w 66"/>
              <a:gd name="T81" fmla="*/ 2147483647 h 59"/>
              <a:gd name="T82" fmla="*/ 2147483647 w 66"/>
              <a:gd name="T83" fmla="*/ 2147483647 h 59"/>
              <a:gd name="T84" fmla="*/ 2147483647 w 66"/>
              <a:gd name="T85" fmla="*/ 2147483647 h 59"/>
              <a:gd name="T86" fmla="*/ 2147483647 w 66"/>
              <a:gd name="T87" fmla="*/ 2147483647 h 59"/>
              <a:gd name="T88" fmla="*/ 2147483647 w 66"/>
              <a:gd name="T89" fmla="*/ 2147483647 h 59"/>
              <a:gd name="T90" fmla="*/ 2147483647 w 66"/>
              <a:gd name="T91" fmla="*/ 2147483647 h 59"/>
              <a:gd name="T92" fmla="*/ 2147483647 w 66"/>
              <a:gd name="T93" fmla="*/ 2147483647 h 59"/>
              <a:gd name="T94" fmla="*/ 2147483647 w 66"/>
              <a:gd name="T95" fmla="*/ 2147483647 h 59"/>
              <a:gd name="T96" fmla="*/ 2147483647 w 66"/>
              <a:gd name="T97" fmla="*/ 2147483647 h 59"/>
              <a:gd name="T98" fmla="*/ 2147483647 w 66"/>
              <a:gd name="T99" fmla="*/ 2147483647 h 59"/>
              <a:gd name="T100" fmla="*/ 2147483647 w 66"/>
              <a:gd name="T101" fmla="*/ 2147483647 h 59"/>
              <a:gd name="T102" fmla="*/ 2147483647 w 66"/>
              <a:gd name="T103" fmla="*/ 2147483647 h 59"/>
              <a:gd name="T104" fmla="*/ 2147483647 w 66"/>
              <a:gd name="T105" fmla="*/ 2147483647 h 59"/>
              <a:gd name="T106" fmla="*/ 2147483647 w 66"/>
              <a:gd name="T107" fmla="*/ 2147483647 h 59"/>
              <a:gd name="T108" fmla="*/ 2147483647 w 66"/>
              <a:gd name="T109" fmla="*/ 2147483647 h 59"/>
              <a:gd name="T110" fmla="*/ 2147483647 w 66"/>
              <a:gd name="T111" fmla="*/ 2147483647 h 59"/>
              <a:gd name="T112" fmla="*/ 2147483647 w 66"/>
              <a:gd name="T113" fmla="*/ 2147483647 h 59"/>
              <a:gd name="T114" fmla="*/ 2147483647 w 66"/>
              <a:gd name="T115" fmla="*/ 2147483647 h 59"/>
              <a:gd name="T116" fmla="*/ 2147483647 w 66"/>
              <a:gd name="T117" fmla="*/ 2147483647 h 59"/>
              <a:gd name="T118" fmla="*/ 2147483647 w 66"/>
              <a:gd name="T119" fmla="*/ 2147483647 h 59"/>
              <a:gd name="T120" fmla="*/ 2147483647 w 66"/>
              <a:gd name="T121" fmla="*/ 2147483647 h 59"/>
              <a:gd name="T122" fmla="*/ 2147483647 w 66"/>
              <a:gd name="T123" fmla="*/ 2147483647 h 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"/>
              <a:gd name="T187" fmla="*/ 0 h 59"/>
              <a:gd name="T188" fmla="*/ 66 w 66"/>
              <a:gd name="T189" fmla="*/ 59 h 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" h="59">
                <a:moveTo>
                  <a:pt x="37" y="1"/>
                </a:moveTo>
                <a:cubicBezTo>
                  <a:pt x="53" y="1"/>
                  <a:pt x="66" y="14"/>
                  <a:pt x="66" y="30"/>
                </a:cubicBezTo>
                <a:cubicBezTo>
                  <a:pt x="66" y="46"/>
                  <a:pt x="53" y="59"/>
                  <a:pt x="37" y="59"/>
                </a:cubicBezTo>
                <a:cubicBezTo>
                  <a:pt x="26" y="59"/>
                  <a:pt x="17" y="54"/>
                  <a:pt x="12" y="45"/>
                </a:cubicBezTo>
                <a:cubicBezTo>
                  <a:pt x="18" y="39"/>
                  <a:pt x="18" y="39"/>
                  <a:pt x="18" y="39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9"/>
                  <a:pt x="28" y="46"/>
                  <a:pt x="37" y="46"/>
                </a:cubicBezTo>
                <a:cubicBezTo>
                  <a:pt x="46" y="46"/>
                  <a:pt x="53" y="39"/>
                  <a:pt x="53" y="30"/>
                </a:cubicBezTo>
                <a:cubicBezTo>
                  <a:pt x="53" y="21"/>
                  <a:pt x="46" y="14"/>
                  <a:pt x="37" y="14"/>
                </a:cubicBezTo>
                <a:cubicBezTo>
                  <a:pt x="32" y="14"/>
                  <a:pt x="27" y="17"/>
                  <a:pt x="25" y="20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3"/>
                  <a:pt x="27" y="3"/>
                  <a:pt x="27" y="3"/>
                </a:cubicBezTo>
                <a:cubicBezTo>
                  <a:pt x="30" y="2"/>
                  <a:pt x="34" y="1"/>
                  <a:pt x="37" y="1"/>
                </a:cubicBezTo>
                <a:close/>
                <a:moveTo>
                  <a:pt x="17" y="0"/>
                </a:moveTo>
                <a:cubicBezTo>
                  <a:pt x="10" y="5"/>
                  <a:pt x="10" y="5"/>
                  <a:pt x="10" y="5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41"/>
                  <a:pt x="2" y="41"/>
                  <a:pt x="2" y="41"/>
                </a:cubicBezTo>
                <a:cubicBezTo>
                  <a:pt x="10" y="44"/>
                  <a:pt x="10" y="44"/>
                  <a:pt x="10" y="44"/>
                </a:cubicBezTo>
                <a:cubicBezTo>
                  <a:pt x="15" y="38"/>
                  <a:pt x="15" y="38"/>
                  <a:pt x="15" y="38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3"/>
                  <a:pt x="25" y="3"/>
                  <a:pt x="25" y="3"/>
                </a:cubicBezTo>
                <a:cubicBezTo>
                  <a:pt x="17" y="0"/>
                  <a:pt x="17" y="0"/>
                  <a:pt x="17" y="0"/>
                </a:cubicBezTo>
                <a:close/>
                <a:moveTo>
                  <a:pt x="7" y="37"/>
                </a:moveTo>
                <a:cubicBezTo>
                  <a:pt x="8" y="37"/>
                  <a:pt x="9" y="38"/>
                  <a:pt x="9" y="39"/>
                </a:cubicBezTo>
                <a:cubicBezTo>
                  <a:pt x="9" y="40"/>
                  <a:pt x="8" y="40"/>
                  <a:pt x="7" y="40"/>
                </a:cubicBezTo>
                <a:cubicBezTo>
                  <a:pt x="6" y="40"/>
                  <a:pt x="6" y="40"/>
                  <a:pt x="6" y="39"/>
                </a:cubicBezTo>
                <a:cubicBezTo>
                  <a:pt x="6" y="38"/>
                  <a:pt x="6" y="37"/>
                  <a:pt x="7" y="37"/>
                </a:cubicBezTo>
                <a:close/>
                <a:moveTo>
                  <a:pt x="3" y="32"/>
                </a:moveTo>
                <a:cubicBezTo>
                  <a:pt x="5" y="33"/>
                  <a:pt x="5" y="33"/>
                  <a:pt x="5" y="33"/>
                </a:cubicBezTo>
                <a:cubicBezTo>
                  <a:pt x="14" y="8"/>
                  <a:pt x="14" y="8"/>
                  <a:pt x="14" y="8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9" y="6"/>
                  <a:pt x="20" y="6"/>
                </a:cubicBezTo>
                <a:cubicBezTo>
                  <a:pt x="21" y="6"/>
                  <a:pt x="21" y="6"/>
                  <a:pt x="21" y="5"/>
                </a:cubicBezTo>
                <a:cubicBezTo>
                  <a:pt x="21" y="4"/>
                  <a:pt x="21" y="3"/>
                  <a:pt x="20" y="3"/>
                </a:cubicBezTo>
                <a:cubicBezTo>
                  <a:pt x="19" y="3"/>
                  <a:pt x="18" y="4"/>
                  <a:pt x="18" y="5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3" y="32"/>
                  <a:pt x="3" y="32"/>
                  <a:pt x="3" y="32"/>
                </a:cubicBezTo>
                <a:close/>
                <a:moveTo>
                  <a:pt x="37" y="26"/>
                </a:moveTo>
                <a:cubicBezTo>
                  <a:pt x="35" y="26"/>
                  <a:pt x="33" y="28"/>
                  <a:pt x="33" y="30"/>
                </a:cubicBezTo>
                <a:cubicBezTo>
                  <a:pt x="33" y="32"/>
                  <a:pt x="35" y="34"/>
                  <a:pt x="37" y="34"/>
                </a:cubicBezTo>
                <a:cubicBezTo>
                  <a:pt x="39" y="34"/>
                  <a:pt x="41" y="32"/>
                  <a:pt x="41" y="30"/>
                </a:cubicBezTo>
                <a:cubicBezTo>
                  <a:pt x="41" y="28"/>
                  <a:pt x="39" y="26"/>
                  <a:pt x="37" y="26"/>
                </a:cubicBezTo>
                <a:close/>
                <a:moveTo>
                  <a:pt x="21" y="41"/>
                </a:moveTo>
                <a:cubicBezTo>
                  <a:pt x="21" y="41"/>
                  <a:pt x="22" y="41"/>
                  <a:pt x="22" y="41"/>
                </a:cubicBezTo>
                <a:cubicBezTo>
                  <a:pt x="23" y="40"/>
                  <a:pt x="23" y="40"/>
                  <a:pt x="22" y="40"/>
                </a:cubicBezTo>
                <a:cubicBezTo>
                  <a:pt x="22" y="39"/>
                  <a:pt x="21" y="39"/>
                  <a:pt x="21" y="39"/>
                </a:cubicBezTo>
                <a:cubicBezTo>
                  <a:pt x="21" y="40"/>
                  <a:pt x="21" y="40"/>
                  <a:pt x="21" y="41"/>
                </a:cubicBezTo>
                <a:close/>
                <a:moveTo>
                  <a:pt x="18" y="41"/>
                </a:moveTo>
                <a:cubicBezTo>
                  <a:pt x="18" y="41"/>
                  <a:pt x="19" y="41"/>
                  <a:pt x="19" y="41"/>
                </a:cubicBezTo>
                <a:cubicBezTo>
                  <a:pt x="19" y="40"/>
                  <a:pt x="19" y="40"/>
                  <a:pt x="19" y="39"/>
                </a:cubicBezTo>
                <a:cubicBezTo>
                  <a:pt x="19" y="39"/>
                  <a:pt x="18" y="39"/>
                  <a:pt x="18" y="39"/>
                </a:cubicBezTo>
                <a:cubicBezTo>
                  <a:pt x="17" y="40"/>
                  <a:pt x="17" y="40"/>
                  <a:pt x="18" y="41"/>
                </a:cubicBezTo>
                <a:close/>
                <a:moveTo>
                  <a:pt x="28" y="47"/>
                </a:moveTo>
                <a:cubicBezTo>
                  <a:pt x="29" y="47"/>
                  <a:pt x="29" y="47"/>
                  <a:pt x="30" y="47"/>
                </a:cubicBezTo>
                <a:cubicBezTo>
                  <a:pt x="30" y="46"/>
                  <a:pt x="29" y="46"/>
                  <a:pt x="29" y="46"/>
                </a:cubicBezTo>
                <a:cubicBezTo>
                  <a:pt x="28" y="45"/>
                  <a:pt x="28" y="46"/>
                  <a:pt x="28" y="46"/>
                </a:cubicBezTo>
                <a:cubicBezTo>
                  <a:pt x="28" y="47"/>
                  <a:pt x="28" y="47"/>
                  <a:pt x="28" y="47"/>
                </a:cubicBezTo>
                <a:close/>
                <a:moveTo>
                  <a:pt x="20" y="51"/>
                </a:moveTo>
                <a:cubicBezTo>
                  <a:pt x="20" y="52"/>
                  <a:pt x="21" y="51"/>
                  <a:pt x="21" y="51"/>
                </a:cubicBezTo>
                <a:cubicBezTo>
                  <a:pt x="21" y="50"/>
                  <a:pt x="21" y="50"/>
                  <a:pt x="21" y="50"/>
                </a:cubicBezTo>
                <a:cubicBezTo>
                  <a:pt x="20" y="50"/>
                  <a:pt x="20" y="50"/>
                  <a:pt x="19" y="50"/>
                </a:cubicBezTo>
                <a:cubicBezTo>
                  <a:pt x="19" y="51"/>
                  <a:pt x="20" y="51"/>
                  <a:pt x="20" y="51"/>
                </a:cubicBezTo>
                <a:close/>
                <a:moveTo>
                  <a:pt x="23" y="50"/>
                </a:moveTo>
                <a:cubicBezTo>
                  <a:pt x="23" y="50"/>
                  <a:pt x="24" y="50"/>
                  <a:pt x="24" y="50"/>
                </a:cubicBezTo>
                <a:cubicBezTo>
                  <a:pt x="24" y="49"/>
                  <a:pt x="24" y="49"/>
                  <a:pt x="23" y="48"/>
                </a:cubicBezTo>
                <a:cubicBezTo>
                  <a:pt x="23" y="48"/>
                  <a:pt x="22" y="49"/>
                  <a:pt x="22" y="49"/>
                </a:cubicBezTo>
                <a:cubicBezTo>
                  <a:pt x="22" y="50"/>
                  <a:pt x="22" y="50"/>
                  <a:pt x="23" y="50"/>
                </a:cubicBezTo>
                <a:close/>
                <a:moveTo>
                  <a:pt x="25" y="49"/>
                </a:moveTo>
                <a:cubicBezTo>
                  <a:pt x="26" y="49"/>
                  <a:pt x="26" y="49"/>
                  <a:pt x="27" y="48"/>
                </a:cubicBezTo>
                <a:cubicBezTo>
                  <a:pt x="27" y="48"/>
                  <a:pt x="26" y="47"/>
                  <a:pt x="26" y="47"/>
                </a:cubicBezTo>
                <a:cubicBezTo>
                  <a:pt x="25" y="47"/>
                  <a:pt x="25" y="47"/>
                  <a:pt x="25" y="48"/>
                </a:cubicBezTo>
                <a:cubicBezTo>
                  <a:pt x="25" y="48"/>
                  <a:pt x="25" y="49"/>
                  <a:pt x="25" y="49"/>
                </a:cubicBezTo>
                <a:close/>
                <a:moveTo>
                  <a:pt x="38" y="49"/>
                </a:moveTo>
                <a:cubicBezTo>
                  <a:pt x="39" y="49"/>
                  <a:pt x="39" y="49"/>
                  <a:pt x="39" y="48"/>
                </a:cubicBezTo>
                <a:cubicBezTo>
                  <a:pt x="39" y="48"/>
                  <a:pt x="38" y="47"/>
                  <a:pt x="38" y="47"/>
                </a:cubicBezTo>
                <a:cubicBezTo>
                  <a:pt x="37" y="48"/>
                  <a:pt x="37" y="48"/>
                  <a:pt x="37" y="49"/>
                </a:cubicBezTo>
                <a:cubicBezTo>
                  <a:pt x="37" y="49"/>
                  <a:pt x="38" y="49"/>
                  <a:pt x="38" y="49"/>
                </a:cubicBezTo>
                <a:close/>
                <a:moveTo>
                  <a:pt x="33" y="57"/>
                </a:moveTo>
                <a:cubicBezTo>
                  <a:pt x="33" y="57"/>
                  <a:pt x="34" y="56"/>
                  <a:pt x="34" y="56"/>
                </a:cubicBezTo>
                <a:cubicBezTo>
                  <a:pt x="33" y="55"/>
                  <a:pt x="33" y="55"/>
                  <a:pt x="32" y="55"/>
                </a:cubicBezTo>
                <a:cubicBezTo>
                  <a:pt x="32" y="55"/>
                  <a:pt x="32" y="56"/>
                  <a:pt x="32" y="56"/>
                </a:cubicBezTo>
                <a:cubicBezTo>
                  <a:pt x="32" y="57"/>
                  <a:pt x="32" y="57"/>
                  <a:pt x="33" y="57"/>
                </a:cubicBezTo>
                <a:close/>
                <a:moveTo>
                  <a:pt x="35" y="55"/>
                </a:moveTo>
                <a:cubicBezTo>
                  <a:pt x="35" y="54"/>
                  <a:pt x="35" y="54"/>
                  <a:pt x="35" y="54"/>
                </a:cubicBezTo>
                <a:cubicBezTo>
                  <a:pt x="35" y="53"/>
                  <a:pt x="35" y="53"/>
                  <a:pt x="34" y="53"/>
                </a:cubicBezTo>
                <a:cubicBezTo>
                  <a:pt x="34" y="53"/>
                  <a:pt x="33" y="53"/>
                  <a:pt x="33" y="54"/>
                </a:cubicBezTo>
                <a:cubicBezTo>
                  <a:pt x="34" y="54"/>
                  <a:pt x="34" y="55"/>
                  <a:pt x="35" y="55"/>
                </a:cubicBezTo>
                <a:close/>
                <a:moveTo>
                  <a:pt x="36" y="52"/>
                </a:moveTo>
                <a:cubicBezTo>
                  <a:pt x="37" y="52"/>
                  <a:pt x="37" y="51"/>
                  <a:pt x="37" y="51"/>
                </a:cubicBezTo>
                <a:cubicBezTo>
                  <a:pt x="37" y="50"/>
                  <a:pt x="36" y="50"/>
                  <a:pt x="36" y="50"/>
                </a:cubicBezTo>
                <a:cubicBezTo>
                  <a:pt x="35" y="50"/>
                  <a:pt x="35" y="51"/>
                  <a:pt x="35" y="51"/>
                </a:cubicBezTo>
                <a:cubicBezTo>
                  <a:pt x="35" y="52"/>
                  <a:pt x="36" y="52"/>
                  <a:pt x="36" y="52"/>
                </a:cubicBezTo>
                <a:close/>
                <a:moveTo>
                  <a:pt x="47" y="46"/>
                </a:moveTo>
                <a:cubicBezTo>
                  <a:pt x="48" y="46"/>
                  <a:pt x="48" y="45"/>
                  <a:pt x="47" y="45"/>
                </a:cubicBezTo>
                <a:cubicBezTo>
                  <a:pt x="47" y="44"/>
                  <a:pt x="47" y="44"/>
                  <a:pt x="46" y="45"/>
                </a:cubicBezTo>
                <a:cubicBezTo>
                  <a:pt x="46" y="45"/>
                  <a:pt x="46" y="46"/>
                  <a:pt x="46" y="46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7" y="55"/>
                </a:moveTo>
                <a:cubicBezTo>
                  <a:pt x="47" y="55"/>
                  <a:pt x="47" y="54"/>
                  <a:pt x="47" y="54"/>
                </a:cubicBezTo>
                <a:cubicBezTo>
                  <a:pt x="47" y="54"/>
                  <a:pt x="46" y="54"/>
                  <a:pt x="46" y="54"/>
                </a:cubicBezTo>
                <a:cubicBezTo>
                  <a:pt x="45" y="54"/>
                  <a:pt x="45" y="55"/>
                  <a:pt x="46" y="55"/>
                </a:cubicBezTo>
                <a:cubicBezTo>
                  <a:pt x="46" y="56"/>
                  <a:pt x="46" y="56"/>
                  <a:pt x="47" y="55"/>
                </a:cubicBezTo>
                <a:close/>
                <a:moveTo>
                  <a:pt x="47" y="52"/>
                </a:moveTo>
                <a:cubicBezTo>
                  <a:pt x="47" y="52"/>
                  <a:pt x="47" y="52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5" y="52"/>
                  <a:pt x="45" y="52"/>
                  <a:pt x="46" y="52"/>
                </a:cubicBezTo>
                <a:cubicBezTo>
                  <a:pt x="46" y="53"/>
                  <a:pt x="47" y="53"/>
                  <a:pt x="47" y="52"/>
                </a:cubicBezTo>
                <a:close/>
                <a:moveTo>
                  <a:pt x="47" y="49"/>
                </a:moveTo>
                <a:cubicBezTo>
                  <a:pt x="48" y="49"/>
                  <a:pt x="48" y="48"/>
                  <a:pt x="47" y="48"/>
                </a:cubicBezTo>
                <a:cubicBezTo>
                  <a:pt x="47" y="48"/>
                  <a:pt x="46" y="48"/>
                  <a:pt x="46" y="48"/>
                </a:cubicBezTo>
                <a:cubicBezTo>
                  <a:pt x="46" y="48"/>
                  <a:pt x="46" y="49"/>
                  <a:pt x="46" y="49"/>
                </a:cubicBezTo>
                <a:cubicBezTo>
                  <a:pt x="46" y="50"/>
                  <a:pt x="47" y="50"/>
                  <a:pt x="47" y="49"/>
                </a:cubicBezTo>
                <a:close/>
                <a:moveTo>
                  <a:pt x="54" y="39"/>
                </a:moveTo>
                <a:cubicBezTo>
                  <a:pt x="54" y="38"/>
                  <a:pt x="54" y="38"/>
                  <a:pt x="53" y="38"/>
                </a:cubicBezTo>
                <a:cubicBezTo>
                  <a:pt x="53" y="37"/>
                  <a:pt x="52" y="38"/>
                  <a:pt x="52" y="38"/>
                </a:cubicBezTo>
                <a:cubicBezTo>
                  <a:pt x="52" y="39"/>
                  <a:pt x="52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lose/>
                <a:moveTo>
                  <a:pt x="58" y="47"/>
                </a:moveTo>
                <a:cubicBezTo>
                  <a:pt x="58" y="47"/>
                  <a:pt x="58" y="46"/>
                  <a:pt x="58" y="46"/>
                </a:cubicBezTo>
                <a:cubicBezTo>
                  <a:pt x="57" y="46"/>
                  <a:pt x="57" y="46"/>
                  <a:pt x="56" y="47"/>
                </a:cubicBezTo>
                <a:cubicBezTo>
                  <a:pt x="56" y="47"/>
                  <a:pt x="57" y="48"/>
                  <a:pt x="57" y="48"/>
                </a:cubicBezTo>
                <a:cubicBezTo>
                  <a:pt x="57" y="48"/>
                  <a:pt x="58" y="48"/>
                  <a:pt x="58" y="47"/>
                </a:cubicBezTo>
                <a:close/>
                <a:moveTo>
                  <a:pt x="57" y="44"/>
                </a:moveTo>
                <a:cubicBezTo>
                  <a:pt x="57" y="44"/>
                  <a:pt x="57" y="43"/>
                  <a:pt x="56" y="43"/>
                </a:cubicBezTo>
                <a:cubicBezTo>
                  <a:pt x="56" y="43"/>
                  <a:pt x="55" y="43"/>
                  <a:pt x="55" y="44"/>
                </a:cubicBezTo>
                <a:cubicBezTo>
                  <a:pt x="55" y="44"/>
                  <a:pt x="55" y="45"/>
                  <a:pt x="56" y="45"/>
                </a:cubicBezTo>
                <a:cubicBezTo>
                  <a:pt x="56" y="45"/>
                  <a:pt x="57" y="45"/>
                  <a:pt x="57" y="44"/>
                </a:cubicBezTo>
                <a:close/>
                <a:moveTo>
                  <a:pt x="55" y="42"/>
                </a:moveTo>
                <a:cubicBezTo>
                  <a:pt x="56" y="41"/>
                  <a:pt x="55" y="41"/>
                  <a:pt x="55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2"/>
                  <a:pt x="54" y="42"/>
                  <a:pt x="54" y="42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56" y="29"/>
                </a:moveTo>
                <a:cubicBezTo>
                  <a:pt x="56" y="28"/>
                  <a:pt x="55" y="28"/>
                  <a:pt x="55" y="28"/>
                </a:cubicBezTo>
                <a:cubicBezTo>
                  <a:pt x="54" y="28"/>
                  <a:pt x="54" y="29"/>
                  <a:pt x="54" y="29"/>
                </a:cubicBezTo>
                <a:cubicBezTo>
                  <a:pt x="54" y="30"/>
                  <a:pt x="55" y="30"/>
                  <a:pt x="55" y="30"/>
                </a:cubicBezTo>
                <a:cubicBezTo>
                  <a:pt x="56" y="30"/>
                  <a:pt x="56" y="29"/>
                  <a:pt x="56" y="29"/>
                </a:cubicBezTo>
                <a:close/>
                <a:moveTo>
                  <a:pt x="64" y="34"/>
                </a:moveTo>
                <a:cubicBezTo>
                  <a:pt x="64" y="34"/>
                  <a:pt x="63" y="33"/>
                  <a:pt x="63" y="34"/>
                </a:cubicBezTo>
                <a:cubicBezTo>
                  <a:pt x="62" y="34"/>
                  <a:pt x="62" y="34"/>
                  <a:pt x="62" y="35"/>
                </a:cubicBezTo>
                <a:cubicBezTo>
                  <a:pt x="62" y="35"/>
                  <a:pt x="63" y="35"/>
                  <a:pt x="63" y="35"/>
                </a:cubicBezTo>
                <a:cubicBezTo>
                  <a:pt x="64" y="35"/>
                  <a:pt x="64" y="35"/>
                  <a:pt x="64" y="34"/>
                </a:cubicBezTo>
                <a:close/>
                <a:moveTo>
                  <a:pt x="61" y="32"/>
                </a:moveTo>
                <a:cubicBezTo>
                  <a:pt x="61" y="32"/>
                  <a:pt x="61" y="32"/>
                  <a:pt x="60" y="32"/>
                </a:cubicBezTo>
                <a:cubicBezTo>
                  <a:pt x="60" y="32"/>
                  <a:pt x="59" y="32"/>
                  <a:pt x="60" y="33"/>
                </a:cubicBezTo>
                <a:cubicBezTo>
                  <a:pt x="60" y="33"/>
                  <a:pt x="60" y="34"/>
                  <a:pt x="61" y="34"/>
                </a:cubicBezTo>
                <a:cubicBezTo>
                  <a:pt x="61" y="33"/>
                  <a:pt x="61" y="33"/>
                  <a:pt x="61" y="32"/>
                </a:cubicBezTo>
                <a:close/>
                <a:moveTo>
                  <a:pt x="59" y="31"/>
                </a:moveTo>
                <a:cubicBezTo>
                  <a:pt x="59" y="30"/>
                  <a:pt x="58" y="30"/>
                  <a:pt x="58" y="30"/>
                </a:cubicBezTo>
                <a:cubicBezTo>
                  <a:pt x="57" y="30"/>
                  <a:pt x="57" y="31"/>
                  <a:pt x="57" y="31"/>
                </a:cubicBezTo>
                <a:cubicBezTo>
                  <a:pt x="57" y="32"/>
                  <a:pt x="58" y="32"/>
                  <a:pt x="58" y="32"/>
                </a:cubicBezTo>
                <a:cubicBezTo>
                  <a:pt x="59" y="32"/>
                  <a:pt x="59" y="31"/>
                  <a:pt x="59" y="31"/>
                </a:cubicBezTo>
                <a:close/>
                <a:moveTo>
                  <a:pt x="53" y="20"/>
                </a:moveTo>
                <a:cubicBezTo>
                  <a:pt x="52" y="19"/>
                  <a:pt x="52" y="19"/>
                  <a:pt x="51" y="20"/>
                </a:cubicBezTo>
                <a:cubicBezTo>
                  <a:pt x="51" y="20"/>
                  <a:pt x="51" y="20"/>
                  <a:pt x="51" y="21"/>
                </a:cubicBezTo>
                <a:cubicBezTo>
                  <a:pt x="52" y="21"/>
                  <a:pt x="52" y="21"/>
                  <a:pt x="53" y="21"/>
                </a:cubicBezTo>
                <a:cubicBezTo>
                  <a:pt x="53" y="21"/>
                  <a:pt x="53" y="20"/>
                  <a:pt x="53" y="20"/>
                </a:cubicBezTo>
                <a:close/>
                <a:moveTo>
                  <a:pt x="62" y="20"/>
                </a:moveTo>
                <a:cubicBezTo>
                  <a:pt x="62" y="20"/>
                  <a:pt x="61" y="20"/>
                  <a:pt x="61" y="20"/>
                </a:cubicBezTo>
                <a:cubicBezTo>
                  <a:pt x="60" y="21"/>
                  <a:pt x="60" y="21"/>
                  <a:pt x="61" y="21"/>
                </a:cubicBezTo>
                <a:cubicBezTo>
                  <a:pt x="61" y="22"/>
                  <a:pt x="62" y="22"/>
                  <a:pt x="62" y="22"/>
                </a:cubicBezTo>
                <a:cubicBezTo>
                  <a:pt x="62" y="21"/>
                  <a:pt x="62" y="21"/>
                  <a:pt x="62" y="20"/>
                </a:cubicBezTo>
                <a:close/>
                <a:moveTo>
                  <a:pt x="59" y="20"/>
                </a:moveTo>
                <a:cubicBezTo>
                  <a:pt x="59" y="20"/>
                  <a:pt x="58" y="20"/>
                  <a:pt x="58" y="20"/>
                </a:cubicBezTo>
                <a:cubicBezTo>
                  <a:pt x="58" y="20"/>
                  <a:pt x="58" y="21"/>
                  <a:pt x="58" y="21"/>
                </a:cubicBezTo>
                <a:cubicBezTo>
                  <a:pt x="58" y="22"/>
                  <a:pt x="59" y="22"/>
                  <a:pt x="59" y="21"/>
                </a:cubicBezTo>
                <a:cubicBezTo>
                  <a:pt x="60" y="21"/>
                  <a:pt x="60" y="20"/>
                  <a:pt x="59" y="20"/>
                </a:cubicBezTo>
                <a:close/>
                <a:moveTo>
                  <a:pt x="56" y="20"/>
                </a:moveTo>
                <a:cubicBezTo>
                  <a:pt x="56" y="19"/>
                  <a:pt x="55" y="19"/>
                  <a:pt x="55" y="20"/>
                </a:cubicBezTo>
                <a:cubicBezTo>
                  <a:pt x="54" y="20"/>
                  <a:pt x="54" y="21"/>
                  <a:pt x="55" y="21"/>
                </a:cubicBezTo>
                <a:cubicBezTo>
                  <a:pt x="55" y="21"/>
                  <a:pt x="56" y="21"/>
                  <a:pt x="56" y="21"/>
                </a:cubicBezTo>
                <a:cubicBezTo>
                  <a:pt x="56" y="21"/>
                  <a:pt x="56" y="20"/>
                  <a:pt x="56" y="20"/>
                </a:cubicBezTo>
                <a:close/>
                <a:moveTo>
                  <a:pt x="45" y="13"/>
                </a:moveTo>
                <a:cubicBezTo>
                  <a:pt x="45" y="13"/>
                  <a:pt x="44" y="13"/>
                  <a:pt x="44" y="14"/>
                </a:cubicBezTo>
                <a:cubicBezTo>
                  <a:pt x="44" y="14"/>
                  <a:pt x="44" y="15"/>
                  <a:pt x="45" y="15"/>
                </a:cubicBezTo>
                <a:cubicBezTo>
                  <a:pt x="45" y="15"/>
                  <a:pt x="46" y="15"/>
                  <a:pt x="46" y="14"/>
                </a:cubicBezTo>
                <a:cubicBezTo>
                  <a:pt x="46" y="14"/>
                  <a:pt x="46" y="13"/>
                  <a:pt x="45" y="13"/>
                </a:cubicBezTo>
                <a:close/>
                <a:moveTo>
                  <a:pt x="54" y="9"/>
                </a:moveTo>
                <a:cubicBezTo>
                  <a:pt x="53" y="9"/>
                  <a:pt x="53" y="9"/>
                  <a:pt x="53" y="10"/>
                </a:cubicBezTo>
                <a:cubicBezTo>
                  <a:pt x="52" y="10"/>
                  <a:pt x="53" y="11"/>
                  <a:pt x="53" y="11"/>
                </a:cubicBezTo>
                <a:cubicBezTo>
                  <a:pt x="54" y="11"/>
                  <a:pt x="54" y="11"/>
                  <a:pt x="54" y="10"/>
                </a:cubicBezTo>
                <a:cubicBezTo>
                  <a:pt x="55" y="10"/>
                  <a:pt x="54" y="9"/>
                  <a:pt x="54" y="9"/>
                </a:cubicBezTo>
                <a:close/>
                <a:moveTo>
                  <a:pt x="51" y="10"/>
                </a:moveTo>
                <a:cubicBezTo>
                  <a:pt x="51" y="10"/>
                  <a:pt x="50" y="10"/>
                  <a:pt x="50" y="11"/>
                </a:cubicBezTo>
                <a:cubicBezTo>
                  <a:pt x="50" y="11"/>
                  <a:pt x="50" y="12"/>
                  <a:pt x="51" y="12"/>
                </a:cubicBezTo>
                <a:cubicBezTo>
                  <a:pt x="51" y="12"/>
                  <a:pt x="52" y="12"/>
                  <a:pt x="52" y="11"/>
                </a:cubicBezTo>
                <a:cubicBezTo>
                  <a:pt x="52" y="11"/>
                  <a:pt x="52" y="10"/>
                  <a:pt x="51" y="10"/>
                </a:cubicBezTo>
                <a:close/>
                <a:moveTo>
                  <a:pt x="48" y="12"/>
                </a:moveTo>
                <a:cubicBezTo>
                  <a:pt x="48" y="11"/>
                  <a:pt x="47" y="12"/>
                  <a:pt x="47" y="12"/>
                </a:cubicBezTo>
                <a:cubicBezTo>
                  <a:pt x="47" y="13"/>
                  <a:pt x="47" y="13"/>
                  <a:pt x="48" y="13"/>
                </a:cubicBezTo>
                <a:cubicBezTo>
                  <a:pt x="48" y="13"/>
                  <a:pt x="49" y="13"/>
                  <a:pt x="49" y="13"/>
                </a:cubicBezTo>
                <a:cubicBezTo>
                  <a:pt x="49" y="12"/>
                  <a:pt x="49" y="12"/>
                  <a:pt x="48" y="12"/>
                </a:cubicBezTo>
                <a:close/>
                <a:moveTo>
                  <a:pt x="36" y="11"/>
                </a:moveTo>
                <a:cubicBezTo>
                  <a:pt x="35" y="11"/>
                  <a:pt x="35" y="12"/>
                  <a:pt x="35" y="12"/>
                </a:cubicBezTo>
                <a:cubicBezTo>
                  <a:pt x="35" y="13"/>
                  <a:pt x="36" y="13"/>
                  <a:pt x="36" y="13"/>
                </a:cubicBezTo>
                <a:cubicBezTo>
                  <a:pt x="37" y="13"/>
                  <a:pt x="37" y="12"/>
                  <a:pt x="37" y="12"/>
                </a:cubicBezTo>
                <a:cubicBezTo>
                  <a:pt x="37" y="11"/>
                  <a:pt x="36" y="11"/>
                  <a:pt x="36" y="11"/>
                </a:cubicBezTo>
                <a:close/>
                <a:moveTo>
                  <a:pt x="41" y="3"/>
                </a:moveTo>
                <a:cubicBezTo>
                  <a:pt x="40" y="3"/>
                  <a:pt x="40" y="4"/>
                  <a:pt x="40" y="4"/>
                </a:cubicBezTo>
                <a:cubicBezTo>
                  <a:pt x="40" y="5"/>
                  <a:pt x="41" y="5"/>
                  <a:pt x="41" y="5"/>
                </a:cubicBezTo>
                <a:cubicBezTo>
                  <a:pt x="42" y="5"/>
                  <a:pt x="42" y="5"/>
                  <a:pt x="42" y="4"/>
                </a:cubicBezTo>
                <a:cubicBezTo>
                  <a:pt x="42" y="4"/>
                  <a:pt x="41" y="3"/>
                  <a:pt x="41" y="3"/>
                </a:cubicBezTo>
                <a:close/>
                <a:moveTo>
                  <a:pt x="39" y="6"/>
                </a:moveTo>
                <a:cubicBezTo>
                  <a:pt x="39" y="6"/>
                  <a:pt x="38" y="6"/>
                  <a:pt x="39" y="7"/>
                </a:cubicBezTo>
                <a:cubicBezTo>
                  <a:pt x="39" y="7"/>
                  <a:pt x="39" y="8"/>
                  <a:pt x="40" y="8"/>
                </a:cubicBezTo>
                <a:cubicBezTo>
                  <a:pt x="40" y="7"/>
                  <a:pt x="40" y="7"/>
                  <a:pt x="40" y="6"/>
                </a:cubicBezTo>
                <a:cubicBezTo>
                  <a:pt x="40" y="6"/>
                  <a:pt x="40" y="6"/>
                  <a:pt x="39" y="6"/>
                </a:cubicBezTo>
                <a:close/>
                <a:moveTo>
                  <a:pt x="37" y="8"/>
                </a:moveTo>
                <a:cubicBezTo>
                  <a:pt x="37" y="8"/>
                  <a:pt x="37" y="9"/>
                  <a:pt x="37" y="9"/>
                </a:cubicBezTo>
                <a:cubicBezTo>
                  <a:pt x="37" y="10"/>
                  <a:pt x="37" y="10"/>
                  <a:pt x="38" y="10"/>
                </a:cubicBezTo>
                <a:cubicBezTo>
                  <a:pt x="38" y="10"/>
                  <a:pt x="39" y="10"/>
                  <a:pt x="39" y="9"/>
                </a:cubicBezTo>
                <a:cubicBezTo>
                  <a:pt x="38" y="9"/>
                  <a:pt x="38" y="8"/>
                  <a:pt x="37" y="8"/>
                </a:cubicBezTo>
                <a:close/>
                <a:moveTo>
                  <a:pt x="28" y="28"/>
                </a:moveTo>
                <a:cubicBezTo>
                  <a:pt x="28" y="28"/>
                  <a:pt x="28" y="29"/>
                  <a:pt x="28" y="30"/>
                </a:cubicBezTo>
                <a:cubicBezTo>
                  <a:pt x="29" y="30"/>
                  <a:pt x="29" y="30"/>
                  <a:pt x="30" y="30"/>
                </a:cubicBezTo>
                <a:cubicBezTo>
                  <a:pt x="30" y="29"/>
                  <a:pt x="30" y="28"/>
                  <a:pt x="30" y="28"/>
                </a:cubicBezTo>
                <a:cubicBezTo>
                  <a:pt x="29" y="27"/>
                  <a:pt x="29" y="27"/>
                  <a:pt x="28" y="28"/>
                </a:cubicBezTo>
                <a:close/>
                <a:moveTo>
                  <a:pt x="30" y="37"/>
                </a:moveTo>
                <a:cubicBezTo>
                  <a:pt x="31" y="37"/>
                  <a:pt x="31" y="38"/>
                  <a:pt x="32" y="38"/>
                </a:cubicBezTo>
                <a:cubicBezTo>
                  <a:pt x="33" y="37"/>
                  <a:pt x="33" y="37"/>
                  <a:pt x="33" y="36"/>
                </a:cubicBezTo>
                <a:cubicBezTo>
                  <a:pt x="33" y="35"/>
                  <a:pt x="32" y="35"/>
                  <a:pt x="31" y="35"/>
                </a:cubicBezTo>
                <a:cubicBezTo>
                  <a:pt x="31" y="35"/>
                  <a:pt x="30" y="36"/>
                  <a:pt x="30" y="37"/>
                </a:cubicBezTo>
                <a:close/>
                <a:moveTo>
                  <a:pt x="39" y="39"/>
                </a:moveTo>
                <a:cubicBezTo>
                  <a:pt x="40" y="39"/>
                  <a:pt x="41" y="39"/>
                  <a:pt x="41" y="38"/>
                </a:cubicBezTo>
                <a:cubicBezTo>
                  <a:pt x="41" y="37"/>
                  <a:pt x="41" y="37"/>
                  <a:pt x="40" y="36"/>
                </a:cubicBezTo>
                <a:cubicBezTo>
                  <a:pt x="39" y="36"/>
                  <a:pt x="38" y="37"/>
                  <a:pt x="38" y="37"/>
                </a:cubicBezTo>
                <a:cubicBezTo>
                  <a:pt x="38" y="38"/>
                  <a:pt x="39" y="39"/>
                  <a:pt x="39" y="39"/>
                </a:cubicBezTo>
                <a:close/>
                <a:moveTo>
                  <a:pt x="46" y="33"/>
                </a:moveTo>
                <a:cubicBezTo>
                  <a:pt x="46" y="32"/>
                  <a:pt x="46" y="31"/>
                  <a:pt x="46" y="31"/>
                </a:cubicBezTo>
                <a:cubicBezTo>
                  <a:pt x="45" y="30"/>
                  <a:pt x="44" y="30"/>
                  <a:pt x="44" y="31"/>
                </a:cubicBezTo>
                <a:cubicBezTo>
                  <a:pt x="43" y="31"/>
                  <a:pt x="43" y="32"/>
                  <a:pt x="44" y="33"/>
                </a:cubicBezTo>
                <a:cubicBezTo>
                  <a:pt x="44" y="33"/>
                  <a:pt x="45" y="33"/>
                  <a:pt x="46" y="33"/>
                </a:cubicBezTo>
                <a:close/>
                <a:moveTo>
                  <a:pt x="43" y="24"/>
                </a:moveTo>
                <a:cubicBezTo>
                  <a:pt x="43" y="23"/>
                  <a:pt x="42" y="23"/>
                  <a:pt x="42" y="23"/>
                </a:cubicBezTo>
                <a:cubicBezTo>
                  <a:pt x="41" y="23"/>
                  <a:pt x="41" y="24"/>
                  <a:pt x="41" y="24"/>
                </a:cubicBezTo>
                <a:cubicBezTo>
                  <a:pt x="41" y="25"/>
                  <a:pt x="42" y="26"/>
                  <a:pt x="42" y="25"/>
                </a:cubicBezTo>
                <a:cubicBezTo>
                  <a:pt x="43" y="25"/>
                  <a:pt x="43" y="24"/>
                  <a:pt x="43" y="24"/>
                </a:cubicBezTo>
                <a:close/>
                <a:moveTo>
                  <a:pt x="35" y="21"/>
                </a:moveTo>
                <a:cubicBezTo>
                  <a:pt x="34" y="21"/>
                  <a:pt x="33" y="22"/>
                  <a:pt x="33" y="22"/>
                </a:cubicBezTo>
                <a:cubicBezTo>
                  <a:pt x="33" y="23"/>
                  <a:pt x="33" y="24"/>
                  <a:pt x="34" y="24"/>
                </a:cubicBezTo>
                <a:cubicBezTo>
                  <a:pt x="35" y="24"/>
                  <a:pt x="35" y="24"/>
                  <a:pt x="35" y="23"/>
                </a:cubicBezTo>
                <a:cubicBezTo>
                  <a:pt x="36" y="22"/>
                  <a:pt x="35" y="22"/>
                  <a:pt x="35" y="21"/>
                </a:cubicBezTo>
                <a:close/>
                <a:moveTo>
                  <a:pt x="37" y="18"/>
                </a:moveTo>
                <a:cubicBezTo>
                  <a:pt x="30" y="18"/>
                  <a:pt x="24" y="23"/>
                  <a:pt x="24" y="30"/>
                </a:cubicBezTo>
                <a:cubicBezTo>
                  <a:pt x="24" y="37"/>
                  <a:pt x="30" y="43"/>
                  <a:pt x="37" y="43"/>
                </a:cubicBezTo>
                <a:cubicBezTo>
                  <a:pt x="44" y="43"/>
                  <a:pt x="49" y="37"/>
                  <a:pt x="49" y="30"/>
                </a:cubicBezTo>
                <a:cubicBezTo>
                  <a:pt x="49" y="23"/>
                  <a:pt x="44" y="18"/>
                  <a:pt x="37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500" name="Freeform 41"/>
          <p:cNvSpPr>
            <a:spLocks/>
          </p:cNvSpPr>
          <p:nvPr/>
        </p:nvSpPr>
        <p:spPr bwMode="auto">
          <a:xfrm>
            <a:off x="4843463" y="4051300"/>
            <a:ext cx="385762" cy="260350"/>
          </a:xfrm>
          <a:custGeom>
            <a:avLst/>
            <a:gdLst>
              <a:gd name="T0" fmla="*/ 2147483647 w 231"/>
              <a:gd name="T1" fmla="*/ 2147483647 h 176"/>
              <a:gd name="T2" fmla="*/ 2147483647 w 231"/>
              <a:gd name="T3" fmla="*/ 2147483647 h 176"/>
              <a:gd name="T4" fmla="*/ 2147483647 w 231"/>
              <a:gd name="T5" fmla="*/ 2147483647 h 176"/>
              <a:gd name="T6" fmla="*/ 2147483647 w 231"/>
              <a:gd name="T7" fmla="*/ 2147483647 h 176"/>
              <a:gd name="T8" fmla="*/ 2147483647 w 231"/>
              <a:gd name="T9" fmla="*/ 2147483647 h 176"/>
              <a:gd name="T10" fmla="*/ 2147483647 w 231"/>
              <a:gd name="T11" fmla="*/ 2147483647 h 176"/>
              <a:gd name="T12" fmla="*/ 2147483647 w 231"/>
              <a:gd name="T13" fmla="*/ 2147483647 h 176"/>
              <a:gd name="T14" fmla="*/ 2147483647 w 231"/>
              <a:gd name="T15" fmla="*/ 2147483647 h 176"/>
              <a:gd name="T16" fmla="*/ 2147483647 w 231"/>
              <a:gd name="T17" fmla="*/ 2147483647 h 176"/>
              <a:gd name="T18" fmla="*/ 2147483647 w 231"/>
              <a:gd name="T19" fmla="*/ 2147483647 h 176"/>
              <a:gd name="T20" fmla="*/ 2147483647 w 231"/>
              <a:gd name="T21" fmla="*/ 2147483647 h 176"/>
              <a:gd name="T22" fmla="*/ 2147483647 w 231"/>
              <a:gd name="T23" fmla="*/ 2147483647 h 176"/>
              <a:gd name="T24" fmla="*/ 2147483647 w 231"/>
              <a:gd name="T25" fmla="*/ 2147483647 h 176"/>
              <a:gd name="T26" fmla="*/ 2147483647 w 231"/>
              <a:gd name="T27" fmla="*/ 2147483647 h 176"/>
              <a:gd name="T28" fmla="*/ 2147483647 w 231"/>
              <a:gd name="T29" fmla="*/ 2147483647 h 176"/>
              <a:gd name="T30" fmla="*/ 2147483647 w 231"/>
              <a:gd name="T31" fmla="*/ 2147483647 h 176"/>
              <a:gd name="T32" fmla="*/ 2147483647 w 231"/>
              <a:gd name="T33" fmla="*/ 2147483647 h 176"/>
              <a:gd name="T34" fmla="*/ 2147483647 w 231"/>
              <a:gd name="T35" fmla="*/ 2147483647 h 176"/>
              <a:gd name="T36" fmla="*/ 2147483647 w 231"/>
              <a:gd name="T37" fmla="*/ 2147483647 h 176"/>
              <a:gd name="T38" fmla="*/ 2147483647 w 231"/>
              <a:gd name="T39" fmla="*/ 2147483647 h 176"/>
              <a:gd name="T40" fmla="*/ 2147483647 w 231"/>
              <a:gd name="T41" fmla="*/ 2147483647 h 176"/>
              <a:gd name="T42" fmla="*/ 2147483647 w 231"/>
              <a:gd name="T43" fmla="*/ 2147483647 h 176"/>
              <a:gd name="T44" fmla="*/ 2147483647 w 231"/>
              <a:gd name="T45" fmla="*/ 2147483647 h 176"/>
              <a:gd name="T46" fmla="*/ 2147483647 w 231"/>
              <a:gd name="T47" fmla="*/ 2147483647 h 176"/>
              <a:gd name="T48" fmla="*/ 2147483647 w 231"/>
              <a:gd name="T49" fmla="*/ 2147483647 h 176"/>
              <a:gd name="T50" fmla="*/ 2147483647 w 231"/>
              <a:gd name="T51" fmla="*/ 2147483647 h 176"/>
              <a:gd name="T52" fmla="*/ 2147483647 w 231"/>
              <a:gd name="T53" fmla="*/ 2147483647 h 176"/>
              <a:gd name="T54" fmla="*/ 2147483647 w 231"/>
              <a:gd name="T55" fmla="*/ 2147483647 h 176"/>
              <a:gd name="T56" fmla="*/ 2147483647 w 231"/>
              <a:gd name="T57" fmla="*/ 2147483647 h 176"/>
              <a:gd name="T58" fmla="*/ 2147483647 w 231"/>
              <a:gd name="T59" fmla="*/ 2147483647 h 176"/>
              <a:gd name="T60" fmla="*/ 2147483647 w 231"/>
              <a:gd name="T61" fmla="*/ 2147483647 h 176"/>
              <a:gd name="T62" fmla="*/ 2147483647 w 231"/>
              <a:gd name="T63" fmla="*/ 2147483647 h 176"/>
              <a:gd name="T64" fmla="*/ 2147483647 w 231"/>
              <a:gd name="T65" fmla="*/ 2147483647 h 176"/>
              <a:gd name="T66" fmla="*/ 2147483647 w 231"/>
              <a:gd name="T67" fmla="*/ 2147483647 h 176"/>
              <a:gd name="T68" fmla="*/ 2147483647 w 231"/>
              <a:gd name="T69" fmla="*/ 2147483647 h 176"/>
              <a:gd name="T70" fmla="*/ 2147483647 w 231"/>
              <a:gd name="T71" fmla="*/ 2147483647 h 176"/>
              <a:gd name="T72" fmla="*/ 0 w 231"/>
              <a:gd name="T73" fmla="*/ 2147483647 h 176"/>
              <a:gd name="T74" fmla="*/ 0 w 231"/>
              <a:gd name="T75" fmla="*/ 2147483647 h 176"/>
              <a:gd name="T76" fmla="*/ 0 w 231"/>
              <a:gd name="T77" fmla="*/ 2147483647 h 176"/>
              <a:gd name="T78" fmla="*/ 2147483647 w 231"/>
              <a:gd name="T79" fmla="*/ 2147483647 h 176"/>
              <a:gd name="T80" fmla="*/ 2147483647 w 231"/>
              <a:gd name="T81" fmla="*/ 2147483647 h 176"/>
              <a:gd name="T82" fmla="*/ 2147483647 w 231"/>
              <a:gd name="T83" fmla="*/ 2147483647 h 176"/>
              <a:gd name="T84" fmla="*/ 2147483647 w 231"/>
              <a:gd name="T85" fmla="*/ 2147483647 h 176"/>
              <a:gd name="T86" fmla="*/ 2147483647 w 231"/>
              <a:gd name="T87" fmla="*/ 2147483647 h 176"/>
              <a:gd name="T88" fmla="*/ 2147483647 w 231"/>
              <a:gd name="T89" fmla="*/ 2147483647 h 176"/>
              <a:gd name="T90" fmla="*/ 2147483647 w 231"/>
              <a:gd name="T91" fmla="*/ 2147483647 h 176"/>
              <a:gd name="T92" fmla="*/ 2147483647 w 231"/>
              <a:gd name="T93" fmla="*/ 0 h 176"/>
              <a:gd name="T94" fmla="*/ 2147483647 w 231"/>
              <a:gd name="T95" fmla="*/ 0 h 176"/>
              <a:gd name="T96" fmla="*/ 2147483647 w 231"/>
              <a:gd name="T97" fmla="*/ 2147483647 h 176"/>
              <a:gd name="T98" fmla="*/ 2147483647 w 231"/>
              <a:gd name="T99" fmla="*/ 2147483647 h 176"/>
              <a:gd name="T100" fmla="*/ 2147483647 w 231"/>
              <a:gd name="T101" fmla="*/ 2147483647 h 176"/>
              <a:gd name="T102" fmla="*/ 2147483647 w 231"/>
              <a:gd name="T103" fmla="*/ 2147483647 h 176"/>
              <a:gd name="T104" fmla="*/ 2147483647 w 231"/>
              <a:gd name="T105" fmla="*/ 2147483647 h 176"/>
              <a:gd name="T106" fmla="*/ 2147483647 w 231"/>
              <a:gd name="T107" fmla="*/ 2147483647 h 176"/>
              <a:gd name="T108" fmla="*/ 2147483647 w 231"/>
              <a:gd name="T109" fmla="*/ 2147483647 h 176"/>
              <a:gd name="T110" fmla="*/ 2147483647 w 231"/>
              <a:gd name="T111" fmla="*/ 2147483647 h 176"/>
              <a:gd name="T112" fmla="*/ 2147483647 w 231"/>
              <a:gd name="T113" fmla="*/ 2147483647 h 176"/>
              <a:gd name="T114" fmla="*/ 2147483647 w 231"/>
              <a:gd name="T115" fmla="*/ 2147483647 h 1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1"/>
              <a:gd name="T175" fmla="*/ 0 h 176"/>
              <a:gd name="T176" fmla="*/ 231 w 231"/>
              <a:gd name="T177" fmla="*/ 176 h 1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1" h="176">
                <a:moveTo>
                  <a:pt x="11" y="164"/>
                </a:moveTo>
                <a:lnTo>
                  <a:pt x="23" y="164"/>
                </a:lnTo>
                <a:lnTo>
                  <a:pt x="23" y="98"/>
                </a:lnTo>
                <a:lnTo>
                  <a:pt x="35" y="94"/>
                </a:lnTo>
                <a:lnTo>
                  <a:pt x="35" y="164"/>
                </a:lnTo>
                <a:lnTo>
                  <a:pt x="43" y="164"/>
                </a:lnTo>
                <a:lnTo>
                  <a:pt x="43" y="90"/>
                </a:lnTo>
                <a:lnTo>
                  <a:pt x="54" y="86"/>
                </a:lnTo>
                <a:lnTo>
                  <a:pt x="54" y="164"/>
                </a:lnTo>
                <a:lnTo>
                  <a:pt x="66" y="164"/>
                </a:lnTo>
                <a:lnTo>
                  <a:pt x="66" y="82"/>
                </a:lnTo>
                <a:lnTo>
                  <a:pt x="78" y="94"/>
                </a:lnTo>
                <a:lnTo>
                  <a:pt x="78" y="164"/>
                </a:lnTo>
                <a:lnTo>
                  <a:pt x="86" y="164"/>
                </a:lnTo>
                <a:lnTo>
                  <a:pt x="86" y="102"/>
                </a:lnTo>
                <a:lnTo>
                  <a:pt x="97" y="98"/>
                </a:lnTo>
                <a:lnTo>
                  <a:pt x="97" y="164"/>
                </a:lnTo>
                <a:lnTo>
                  <a:pt x="105" y="164"/>
                </a:lnTo>
                <a:lnTo>
                  <a:pt x="105" y="94"/>
                </a:lnTo>
                <a:lnTo>
                  <a:pt x="117" y="86"/>
                </a:lnTo>
                <a:lnTo>
                  <a:pt x="117" y="164"/>
                </a:lnTo>
                <a:lnTo>
                  <a:pt x="125" y="164"/>
                </a:lnTo>
                <a:lnTo>
                  <a:pt x="125" y="82"/>
                </a:lnTo>
                <a:lnTo>
                  <a:pt x="137" y="74"/>
                </a:lnTo>
                <a:lnTo>
                  <a:pt x="137" y="164"/>
                </a:lnTo>
                <a:lnTo>
                  <a:pt x="148" y="164"/>
                </a:lnTo>
                <a:lnTo>
                  <a:pt x="148" y="71"/>
                </a:lnTo>
                <a:lnTo>
                  <a:pt x="160" y="67"/>
                </a:lnTo>
                <a:lnTo>
                  <a:pt x="160" y="164"/>
                </a:lnTo>
                <a:lnTo>
                  <a:pt x="168" y="164"/>
                </a:lnTo>
                <a:lnTo>
                  <a:pt x="168" y="63"/>
                </a:lnTo>
                <a:lnTo>
                  <a:pt x="180" y="55"/>
                </a:lnTo>
                <a:lnTo>
                  <a:pt x="180" y="164"/>
                </a:lnTo>
                <a:lnTo>
                  <a:pt x="223" y="164"/>
                </a:lnTo>
                <a:lnTo>
                  <a:pt x="223" y="176"/>
                </a:lnTo>
                <a:lnTo>
                  <a:pt x="11" y="176"/>
                </a:lnTo>
                <a:lnTo>
                  <a:pt x="0" y="176"/>
                </a:lnTo>
                <a:lnTo>
                  <a:pt x="0" y="164"/>
                </a:lnTo>
                <a:lnTo>
                  <a:pt x="0" y="4"/>
                </a:lnTo>
                <a:lnTo>
                  <a:pt x="11" y="4"/>
                </a:lnTo>
                <a:lnTo>
                  <a:pt x="11" y="67"/>
                </a:lnTo>
                <a:lnTo>
                  <a:pt x="70" y="43"/>
                </a:lnTo>
                <a:lnTo>
                  <a:pt x="74" y="39"/>
                </a:lnTo>
                <a:lnTo>
                  <a:pt x="82" y="47"/>
                </a:lnTo>
                <a:lnTo>
                  <a:pt x="90" y="63"/>
                </a:lnTo>
                <a:lnTo>
                  <a:pt x="180" y="20"/>
                </a:lnTo>
                <a:lnTo>
                  <a:pt x="168" y="0"/>
                </a:lnTo>
                <a:lnTo>
                  <a:pt x="199" y="0"/>
                </a:lnTo>
                <a:lnTo>
                  <a:pt x="231" y="4"/>
                </a:lnTo>
                <a:lnTo>
                  <a:pt x="215" y="28"/>
                </a:lnTo>
                <a:lnTo>
                  <a:pt x="199" y="55"/>
                </a:lnTo>
                <a:lnTo>
                  <a:pt x="187" y="35"/>
                </a:lnTo>
                <a:lnTo>
                  <a:pt x="94" y="82"/>
                </a:lnTo>
                <a:lnTo>
                  <a:pt x="86" y="86"/>
                </a:lnTo>
                <a:lnTo>
                  <a:pt x="78" y="78"/>
                </a:lnTo>
                <a:lnTo>
                  <a:pt x="70" y="63"/>
                </a:lnTo>
                <a:lnTo>
                  <a:pt x="11" y="90"/>
                </a:lnTo>
                <a:lnTo>
                  <a:pt x="11" y="1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501" name="圆角矩形 18"/>
          <p:cNvSpPr>
            <a:spLocks noChangeArrowheads="1"/>
          </p:cNvSpPr>
          <p:nvPr/>
        </p:nvSpPr>
        <p:spPr bwMode="auto">
          <a:xfrm>
            <a:off x="6122988" y="3922713"/>
            <a:ext cx="439737" cy="438150"/>
          </a:xfrm>
          <a:prstGeom prst="roundRect">
            <a:avLst>
              <a:gd name="adj" fmla="val 16667"/>
            </a:avLst>
          </a:prstGeom>
          <a:solidFill>
            <a:srgbClr val="BE2632"/>
          </a:solidFill>
          <a:ln w="9525">
            <a:noFill/>
            <a:round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endParaRPr lang="en-US" altLang="zh-CN" sz="3000" b="1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2" name="Freeform 35"/>
          <p:cNvSpPr>
            <a:spLocks noEditPoints="1"/>
          </p:cNvSpPr>
          <p:nvPr/>
        </p:nvSpPr>
        <p:spPr bwMode="auto">
          <a:xfrm>
            <a:off x="6153150" y="3941763"/>
            <a:ext cx="373063" cy="366712"/>
          </a:xfrm>
          <a:custGeom>
            <a:avLst/>
            <a:gdLst>
              <a:gd name="T0" fmla="*/ 2147483647 w 70"/>
              <a:gd name="T1" fmla="*/ 2147483647 h 65"/>
              <a:gd name="T2" fmla="*/ 2147483647 w 70"/>
              <a:gd name="T3" fmla="*/ 2147483647 h 65"/>
              <a:gd name="T4" fmla="*/ 0 w 70"/>
              <a:gd name="T5" fmla="*/ 2147483647 h 65"/>
              <a:gd name="T6" fmla="*/ 2147483647 w 70"/>
              <a:gd name="T7" fmla="*/ 2147483647 h 65"/>
              <a:gd name="T8" fmla="*/ 2147483647 w 70"/>
              <a:gd name="T9" fmla="*/ 2147483647 h 65"/>
              <a:gd name="T10" fmla="*/ 2147483647 w 70"/>
              <a:gd name="T11" fmla="*/ 2147483647 h 65"/>
              <a:gd name="T12" fmla="*/ 2147483647 w 70"/>
              <a:gd name="T13" fmla="*/ 2147483647 h 65"/>
              <a:gd name="T14" fmla="*/ 2147483647 w 70"/>
              <a:gd name="T15" fmla="*/ 2147483647 h 65"/>
              <a:gd name="T16" fmla="*/ 2147483647 w 70"/>
              <a:gd name="T17" fmla="*/ 2147483647 h 65"/>
              <a:gd name="T18" fmla="*/ 2147483647 w 70"/>
              <a:gd name="T19" fmla="*/ 2147483647 h 65"/>
              <a:gd name="T20" fmla="*/ 2147483647 w 70"/>
              <a:gd name="T21" fmla="*/ 2147483647 h 65"/>
              <a:gd name="T22" fmla="*/ 2147483647 w 70"/>
              <a:gd name="T23" fmla="*/ 2147483647 h 65"/>
              <a:gd name="T24" fmla="*/ 2147483647 w 70"/>
              <a:gd name="T25" fmla="*/ 2147483647 h 65"/>
              <a:gd name="T26" fmla="*/ 2147483647 w 70"/>
              <a:gd name="T27" fmla="*/ 2147483647 h 65"/>
              <a:gd name="T28" fmla="*/ 2147483647 w 70"/>
              <a:gd name="T29" fmla="*/ 2147483647 h 65"/>
              <a:gd name="T30" fmla="*/ 2147483647 w 70"/>
              <a:gd name="T31" fmla="*/ 2147483647 h 65"/>
              <a:gd name="T32" fmla="*/ 2147483647 w 70"/>
              <a:gd name="T33" fmla="*/ 2147483647 h 65"/>
              <a:gd name="T34" fmla="*/ 2147483647 w 70"/>
              <a:gd name="T35" fmla="*/ 2147483647 h 65"/>
              <a:gd name="T36" fmla="*/ 2147483647 w 70"/>
              <a:gd name="T37" fmla="*/ 2147483647 h 65"/>
              <a:gd name="T38" fmla="*/ 2147483647 w 70"/>
              <a:gd name="T39" fmla="*/ 2147483647 h 65"/>
              <a:gd name="T40" fmla="*/ 2147483647 w 70"/>
              <a:gd name="T41" fmla="*/ 2147483647 h 65"/>
              <a:gd name="T42" fmla="*/ 2147483647 w 70"/>
              <a:gd name="T43" fmla="*/ 2147483647 h 65"/>
              <a:gd name="T44" fmla="*/ 2147483647 w 70"/>
              <a:gd name="T45" fmla="*/ 2147483647 h 65"/>
              <a:gd name="T46" fmla="*/ 2147483647 w 70"/>
              <a:gd name="T47" fmla="*/ 2147483647 h 65"/>
              <a:gd name="T48" fmla="*/ 2147483647 w 70"/>
              <a:gd name="T49" fmla="*/ 2147483647 h 65"/>
              <a:gd name="T50" fmla="*/ 2147483647 w 70"/>
              <a:gd name="T51" fmla="*/ 2147483647 h 65"/>
              <a:gd name="T52" fmla="*/ 2147483647 w 70"/>
              <a:gd name="T53" fmla="*/ 2147483647 h 65"/>
              <a:gd name="T54" fmla="*/ 2147483647 w 70"/>
              <a:gd name="T55" fmla="*/ 2147483647 h 65"/>
              <a:gd name="T56" fmla="*/ 2147483647 w 70"/>
              <a:gd name="T57" fmla="*/ 2147483647 h 65"/>
              <a:gd name="T58" fmla="*/ 2147483647 w 70"/>
              <a:gd name="T59" fmla="*/ 2147483647 h 65"/>
              <a:gd name="T60" fmla="*/ 2147483647 w 70"/>
              <a:gd name="T61" fmla="*/ 2147483647 h 65"/>
              <a:gd name="T62" fmla="*/ 2147483647 w 70"/>
              <a:gd name="T63" fmla="*/ 2147483647 h 65"/>
              <a:gd name="T64" fmla="*/ 2147483647 w 70"/>
              <a:gd name="T65" fmla="*/ 2147483647 h 65"/>
              <a:gd name="T66" fmla="*/ 2147483647 w 70"/>
              <a:gd name="T67" fmla="*/ 2147483647 h 65"/>
              <a:gd name="T68" fmla="*/ 2147483647 w 70"/>
              <a:gd name="T69" fmla="*/ 2147483647 h 65"/>
              <a:gd name="T70" fmla="*/ 2147483647 w 70"/>
              <a:gd name="T71" fmla="*/ 2147483647 h 65"/>
              <a:gd name="T72" fmla="*/ 2147483647 w 70"/>
              <a:gd name="T73" fmla="*/ 2147483647 h 65"/>
              <a:gd name="T74" fmla="*/ 2147483647 w 70"/>
              <a:gd name="T75" fmla="*/ 2147483647 h 65"/>
              <a:gd name="T76" fmla="*/ 2147483647 w 70"/>
              <a:gd name="T77" fmla="*/ 2147483647 h 65"/>
              <a:gd name="T78" fmla="*/ 2147483647 w 70"/>
              <a:gd name="T79" fmla="*/ 2147483647 h 65"/>
              <a:gd name="T80" fmla="*/ 2147483647 w 70"/>
              <a:gd name="T81" fmla="*/ 2147483647 h 65"/>
              <a:gd name="T82" fmla="*/ 2147483647 w 70"/>
              <a:gd name="T83" fmla="*/ 2147483647 h 65"/>
              <a:gd name="T84" fmla="*/ 2147483647 w 70"/>
              <a:gd name="T85" fmla="*/ 2147483647 h 65"/>
              <a:gd name="T86" fmla="*/ 2147483647 w 70"/>
              <a:gd name="T87" fmla="*/ 2147483647 h 65"/>
              <a:gd name="T88" fmla="*/ 2147483647 w 70"/>
              <a:gd name="T89" fmla="*/ 2147483647 h 65"/>
              <a:gd name="T90" fmla="*/ 2147483647 w 70"/>
              <a:gd name="T91" fmla="*/ 2147483647 h 65"/>
              <a:gd name="T92" fmla="*/ 2147483647 w 70"/>
              <a:gd name="T93" fmla="*/ 2147483647 h 65"/>
              <a:gd name="T94" fmla="*/ 2147483647 w 70"/>
              <a:gd name="T95" fmla="*/ 2147483647 h 65"/>
              <a:gd name="T96" fmla="*/ 2147483647 w 70"/>
              <a:gd name="T97" fmla="*/ 2147483647 h 65"/>
              <a:gd name="T98" fmla="*/ 2147483647 w 70"/>
              <a:gd name="T99" fmla="*/ 2147483647 h 65"/>
              <a:gd name="T100" fmla="*/ 2147483647 w 70"/>
              <a:gd name="T101" fmla="*/ 2147483647 h 65"/>
              <a:gd name="T102" fmla="*/ 2147483647 w 70"/>
              <a:gd name="T103" fmla="*/ 2147483647 h 65"/>
              <a:gd name="T104" fmla="*/ 2147483647 w 70"/>
              <a:gd name="T105" fmla="*/ 2147483647 h 65"/>
              <a:gd name="T106" fmla="*/ 2147483647 w 70"/>
              <a:gd name="T107" fmla="*/ 2147483647 h 65"/>
              <a:gd name="T108" fmla="*/ 2147483647 w 70"/>
              <a:gd name="T109" fmla="*/ 2147483647 h 65"/>
              <a:gd name="T110" fmla="*/ 2147483647 w 70"/>
              <a:gd name="T111" fmla="*/ 2147483647 h 65"/>
              <a:gd name="T112" fmla="*/ 2147483647 w 70"/>
              <a:gd name="T113" fmla="*/ 2147483647 h 65"/>
              <a:gd name="T114" fmla="*/ 2147483647 w 70"/>
              <a:gd name="T115" fmla="*/ 2147483647 h 65"/>
              <a:gd name="T116" fmla="*/ 2147483647 w 70"/>
              <a:gd name="T117" fmla="*/ 2147483647 h 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65"/>
              <a:gd name="T179" fmla="*/ 70 w 70"/>
              <a:gd name="T180" fmla="*/ 65 h 6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65">
                <a:moveTo>
                  <a:pt x="35" y="0"/>
                </a:moveTo>
                <a:cubicBezTo>
                  <a:pt x="45" y="0"/>
                  <a:pt x="54" y="4"/>
                  <a:pt x="60" y="10"/>
                </a:cubicBezTo>
                <a:cubicBezTo>
                  <a:pt x="66" y="16"/>
                  <a:pt x="70" y="25"/>
                  <a:pt x="70" y="35"/>
                </a:cubicBezTo>
                <a:cubicBezTo>
                  <a:pt x="70" y="37"/>
                  <a:pt x="70" y="38"/>
                  <a:pt x="70" y="40"/>
                </a:cubicBezTo>
                <a:cubicBezTo>
                  <a:pt x="64" y="39"/>
                  <a:pt x="57" y="38"/>
                  <a:pt x="51" y="38"/>
                </a:cubicBezTo>
                <a:cubicBezTo>
                  <a:pt x="51" y="36"/>
                  <a:pt x="52" y="35"/>
                  <a:pt x="52" y="34"/>
                </a:cubicBezTo>
                <a:cubicBezTo>
                  <a:pt x="53" y="32"/>
                  <a:pt x="53" y="30"/>
                  <a:pt x="54" y="28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1"/>
                  <a:pt x="61" y="31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29"/>
                  <a:pt x="61" y="28"/>
                  <a:pt x="61" y="26"/>
                </a:cubicBezTo>
                <a:cubicBezTo>
                  <a:pt x="59" y="25"/>
                  <a:pt x="58" y="23"/>
                  <a:pt x="56" y="21"/>
                </a:cubicBezTo>
                <a:cubicBezTo>
                  <a:pt x="55" y="20"/>
                  <a:pt x="54" y="17"/>
                  <a:pt x="54" y="15"/>
                </a:cubicBezTo>
                <a:cubicBezTo>
                  <a:pt x="49" y="11"/>
                  <a:pt x="42" y="8"/>
                  <a:pt x="35" y="8"/>
                </a:cubicBezTo>
                <a:cubicBezTo>
                  <a:pt x="28" y="8"/>
                  <a:pt x="22" y="11"/>
                  <a:pt x="17" y="15"/>
                </a:cubicBezTo>
                <a:cubicBezTo>
                  <a:pt x="17" y="17"/>
                  <a:pt x="16" y="20"/>
                  <a:pt x="14" y="21"/>
                </a:cubicBezTo>
                <a:cubicBezTo>
                  <a:pt x="13" y="23"/>
                  <a:pt x="11" y="25"/>
                  <a:pt x="10" y="27"/>
                </a:cubicBezTo>
                <a:cubicBezTo>
                  <a:pt x="9" y="28"/>
                  <a:pt x="9" y="29"/>
                  <a:pt x="9" y="30"/>
                </a:cubicBezTo>
                <a:cubicBezTo>
                  <a:pt x="9" y="31"/>
                  <a:pt x="10" y="31"/>
                  <a:pt x="11" y="31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30"/>
                  <a:pt x="18" y="32"/>
                  <a:pt x="19" y="34"/>
                </a:cubicBezTo>
                <a:cubicBezTo>
                  <a:pt x="19" y="35"/>
                  <a:pt x="19" y="36"/>
                  <a:pt x="20" y="38"/>
                </a:cubicBezTo>
                <a:cubicBezTo>
                  <a:pt x="13" y="38"/>
                  <a:pt x="7" y="39"/>
                  <a:pt x="1" y="40"/>
                </a:cubicBezTo>
                <a:cubicBezTo>
                  <a:pt x="0" y="38"/>
                  <a:pt x="0" y="36"/>
                  <a:pt x="0" y="35"/>
                </a:cubicBezTo>
                <a:cubicBezTo>
                  <a:pt x="0" y="25"/>
                  <a:pt x="4" y="16"/>
                  <a:pt x="11" y="10"/>
                </a:cubicBezTo>
                <a:cubicBezTo>
                  <a:pt x="17" y="4"/>
                  <a:pt x="26" y="0"/>
                  <a:pt x="35" y="0"/>
                </a:cubicBezTo>
                <a:close/>
                <a:moveTo>
                  <a:pt x="35" y="23"/>
                </a:moveTo>
                <a:cubicBezTo>
                  <a:pt x="30" y="23"/>
                  <a:pt x="26" y="24"/>
                  <a:pt x="21" y="25"/>
                </a:cubicBezTo>
                <a:cubicBezTo>
                  <a:pt x="20" y="25"/>
                  <a:pt x="20" y="26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40"/>
                  <a:pt x="24" y="42"/>
                  <a:pt x="25" y="44"/>
                </a:cubicBezTo>
                <a:cubicBezTo>
                  <a:pt x="26" y="45"/>
                  <a:pt x="27" y="47"/>
                  <a:pt x="27" y="48"/>
                </a:cubicBezTo>
                <a:cubicBezTo>
                  <a:pt x="27" y="48"/>
                  <a:pt x="28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1" y="49"/>
                  <a:pt x="31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8"/>
                  <a:pt x="43" y="48"/>
                  <a:pt x="44" y="48"/>
                </a:cubicBezTo>
                <a:cubicBezTo>
                  <a:pt x="44" y="47"/>
                  <a:pt x="45" y="45"/>
                  <a:pt x="45" y="44"/>
                </a:cubicBezTo>
                <a:cubicBezTo>
                  <a:pt x="46" y="42"/>
                  <a:pt x="47" y="40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6"/>
                  <a:pt x="51" y="25"/>
                  <a:pt x="50" y="25"/>
                </a:cubicBezTo>
                <a:cubicBezTo>
                  <a:pt x="45" y="24"/>
                  <a:pt x="40" y="23"/>
                  <a:pt x="35" y="23"/>
                </a:cubicBezTo>
                <a:close/>
                <a:moveTo>
                  <a:pt x="70" y="42"/>
                </a:moveTo>
                <a:cubicBezTo>
                  <a:pt x="69" y="45"/>
                  <a:pt x="68" y="49"/>
                  <a:pt x="66" y="52"/>
                </a:cubicBezTo>
                <a:cubicBezTo>
                  <a:pt x="63" y="57"/>
                  <a:pt x="59" y="61"/>
                  <a:pt x="54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2" y="61"/>
                  <a:pt x="8" y="57"/>
                  <a:pt x="5" y="52"/>
                </a:cubicBezTo>
                <a:cubicBezTo>
                  <a:pt x="3" y="49"/>
                  <a:pt x="2" y="45"/>
                  <a:pt x="1" y="42"/>
                </a:cubicBezTo>
                <a:cubicBezTo>
                  <a:pt x="9" y="41"/>
                  <a:pt x="9" y="41"/>
                  <a:pt x="9" y="41"/>
                </a:cubicBezTo>
                <a:cubicBezTo>
                  <a:pt x="10" y="43"/>
                  <a:pt x="11" y="46"/>
                  <a:pt x="12" y="48"/>
                </a:cubicBezTo>
                <a:cubicBezTo>
                  <a:pt x="14" y="52"/>
                  <a:pt x="17" y="55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7" y="57"/>
                  <a:pt x="29" y="57"/>
                  <a:pt x="29" y="55"/>
                </a:cubicBezTo>
                <a:cubicBezTo>
                  <a:pt x="30" y="51"/>
                  <a:pt x="30" y="51"/>
                  <a:pt x="30" y="51"/>
                </a:cubicBezTo>
                <a:cubicBezTo>
                  <a:pt x="31" y="51"/>
                  <a:pt x="33" y="52"/>
                  <a:pt x="35" y="52"/>
                </a:cubicBezTo>
                <a:cubicBezTo>
                  <a:pt x="37" y="52"/>
                  <a:pt x="39" y="51"/>
                  <a:pt x="41" y="51"/>
                </a:cubicBezTo>
                <a:cubicBezTo>
                  <a:pt x="41" y="55"/>
                  <a:pt x="41" y="55"/>
                  <a:pt x="41" y="55"/>
                </a:cubicBezTo>
                <a:cubicBezTo>
                  <a:pt x="42" y="57"/>
                  <a:pt x="44" y="57"/>
                  <a:pt x="46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55"/>
                  <a:pt x="57" y="52"/>
                  <a:pt x="59" y="48"/>
                </a:cubicBezTo>
                <a:cubicBezTo>
                  <a:pt x="60" y="46"/>
                  <a:pt x="61" y="43"/>
                  <a:pt x="62" y="41"/>
                </a:cubicBezTo>
                <a:lnTo>
                  <a:pt x="70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503" name="矩形 43"/>
          <p:cNvSpPr>
            <a:spLocks noChangeArrowheads="1"/>
          </p:cNvSpPr>
          <p:nvPr/>
        </p:nvSpPr>
        <p:spPr bwMode="auto">
          <a:xfrm>
            <a:off x="6575425" y="3987800"/>
            <a:ext cx="13843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奥迪品荐二手车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6"/>
          <p:cNvGrpSpPr>
            <a:grpSpLocks/>
          </p:cNvGrpSpPr>
          <p:nvPr/>
        </p:nvGrpSpPr>
        <p:grpSpPr bwMode="auto">
          <a:xfrm>
            <a:off x="0" y="4787900"/>
            <a:ext cx="9144000" cy="388938"/>
            <a:chOff x="0" y="0"/>
            <a:chExt cx="12192000" cy="1316114"/>
          </a:xfrm>
        </p:grpSpPr>
        <p:sp>
          <p:nvSpPr>
            <p:cNvPr id="21540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1541" name="Freeform 8"/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2147483647 w 814"/>
                <a:gd name="T1" fmla="*/ 2147483647 h 109"/>
                <a:gd name="T2" fmla="*/ 0 w 814"/>
                <a:gd name="T3" fmla="*/ 2147483647 h 109"/>
                <a:gd name="T4" fmla="*/ 2147483647 w 814"/>
                <a:gd name="T5" fmla="*/ 2147483647 h 109"/>
                <a:gd name="T6" fmla="*/ 2147483647 w 814"/>
                <a:gd name="T7" fmla="*/ 0 h 109"/>
                <a:gd name="T8" fmla="*/ 2147483647 w 814"/>
                <a:gd name="T9" fmla="*/ 0 h 109"/>
                <a:gd name="T10" fmla="*/ 2147483647 w 814"/>
                <a:gd name="T11" fmla="*/ 0 h 109"/>
                <a:gd name="T12" fmla="*/ 2147483647 w 814"/>
                <a:gd name="T13" fmla="*/ 2147483647 h 109"/>
                <a:gd name="T14" fmla="*/ 2147483647 w 814"/>
                <a:gd name="T15" fmla="*/ 2147483647 h 109"/>
                <a:gd name="T16" fmla="*/ 2147483647 w 814"/>
                <a:gd name="T17" fmla="*/ 2147483647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2" name="文本框 5"/>
            <p:cNvSpPr txBox="1">
              <a:spLocks noChangeArrowheads="1"/>
            </p:cNvSpPr>
            <p:nvPr/>
          </p:nvSpPr>
          <p:spPr bwMode="auto">
            <a:xfrm>
              <a:off x="4449876" y="66068"/>
              <a:ext cx="4342727" cy="125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Calibri" pitchFamily="34" charset="0"/>
                </a:rPr>
                <a:t>Htttp://www.boruixiangyun.com</a:t>
              </a:r>
              <a:endParaRPr lang="zh-CN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solidFill>
            <a:srgbClr val="30303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zh-CN" altLang="zh-CN">
              <a:latin typeface="Calibri" pitchFamily="34" charset="0"/>
            </a:endParaRPr>
          </a:p>
        </p:txBody>
      </p:sp>
      <p:sp>
        <p:nvSpPr>
          <p:cNvPr id="21508" name="Freeform 7"/>
          <p:cNvSpPr>
            <a:spLocks/>
          </p:cNvSpPr>
          <p:nvPr/>
        </p:nvSpPr>
        <p:spPr bwMode="auto">
          <a:xfrm>
            <a:off x="1744663" y="0"/>
            <a:ext cx="5656262" cy="531813"/>
          </a:xfrm>
          <a:custGeom>
            <a:avLst/>
            <a:gdLst>
              <a:gd name="T0" fmla="*/ 2147483647 w 739"/>
              <a:gd name="T1" fmla="*/ 0 h 96"/>
              <a:gd name="T2" fmla="*/ 0 w 739"/>
              <a:gd name="T3" fmla="*/ 0 h 96"/>
              <a:gd name="T4" fmla="*/ 2147483647 w 739"/>
              <a:gd name="T5" fmla="*/ 2147483647 h 96"/>
              <a:gd name="T6" fmla="*/ 2147483647 w 739"/>
              <a:gd name="T7" fmla="*/ 2147483647 h 96"/>
              <a:gd name="T8" fmla="*/ 2147483647 w 739"/>
              <a:gd name="T9" fmla="*/ 2147483647 h 96"/>
              <a:gd name="T10" fmla="*/ 2147483647 w 739"/>
              <a:gd name="T11" fmla="*/ 2147483647 h 96"/>
              <a:gd name="T12" fmla="*/ 2147483647 w 739"/>
              <a:gd name="T13" fmla="*/ 2147483647 h 96"/>
              <a:gd name="T14" fmla="*/ 2147483647 w 739"/>
              <a:gd name="T15" fmla="*/ 0 h 96"/>
              <a:gd name="T16" fmla="*/ 2147483647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1509" name="文本框 11"/>
          <p:cNvSpPr txBox="1">
            <a:spLocks noChangeArrowheads="1"/>
          </p:cNvSpPr>
          <p:nvPr/>
        </p:nvSpPr>
        <p:spPr bwMode="auto">
          <a:xfrm>
            <a:off x="3463925" y="26988"/>
            <a:ext cx="2216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二、发展历程</a:t>
            </a:r>
          </a:p>
        </p:txBody>
      </p:sp>
      <p:sp>
        <p:nvSpPr>
          <p:cNvPr id="21510" name="矩形 10"/>
          <p:cNvSpPr>
            <a:spLocks noChangeArrowheads="1"/>
          </p:cNvSpPr>
          <p:nvPr/>
        </p:nvSpPr>
        <p:spPr bwMode="auto">
          <a:xfrm>
            <a:off x="5980113" y="3732213"/>
            <a:ext cx="20558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b="1">
                <a:solidFill>
                  <a:srgbClr val="262626"/>
                </a:solidFill>
                <a:latin typeface="Calibri Light" pitchFamily="34" charset="0"/>
                <a:ea typeface="微软雅黑" pitchFamily="34" charset="-122"/>
              </a:rPr>
              <a:t>发展历程</a:t>
            </a:r>
            <a:endParaRPr lang="en-US" altLang="zh-CN" b="1">
              <a:solidFill>
                <a:srgbClr val="262626"/>
              </a:solidFill>
              <a:latin typeface="Calibri Light" pitchFamily="34" charset="0"/>
              <a:ea typeface="微软雅黑" pitchFamily="34" charset="-122"/>
            </a:endParaRPr>
          </a:p>
          <a:p>
            <a:r>
              <a:rPr lang="en-US" altLang="zh-CN" b="1">
                <a:solidFill>
                  <a:srgbClr val="262626"/>
                </a:solidFill>
                <a:latin typeface="Calibri Light" pitchFamily="34" charset="0"/>
                <a:ea typeface="微软雅黑" pitchFamily="34" charset="-122"/>
              </a:rPr>
              <a:t>2000</a:t>
            </a:r>
            <a:r>
              <a:rPr lang="zh-CN" altLang="en-US" b="1">
                <a:solidFill>
                  <a:srgbClr val="262626"/>
                </a:solidFill>
                <a:latin typeface="Calibri Light" pitchFamily="34" charset="0"/>
                <a:ea typeface="微软雅黑" pitchFamily="34" charset="-122"/>
              </a:rPr>
              <a:t>年</a:t>
            </a:r>
            <a:r>
              <a:rPr lang="en-US" altLang="zh-CN" b="1">
                <a:solidFill>
                  <a:srgbClr val="262626"/>
                </a:solidFill>
                <a:latin typeface="Calibri Light" pitchFamily="34" charset="0"/>
                <a:ea typeface="微软雅黑" pitchFamily="34" charset="-122"/>
              </a:rPr>
              <a:t>——</a:t>
            </a:r>
            <a:r>
              <a:rPr lang="zh-CN" altLang="en-US" b="1">
                <a:solidFill>
                  <a:srgbClr val="262626"/>
                </a:solidFill>
                <a:latin typeface="Calibri Light" pitchFamily="34" charset="0"/>
                <a:ea typeface="微软雅黑" pitchFamily="34" charset="-122"/>
              </a:rPr>
              <a:t>至今</a:t>
            </a:r>
            <a:endParaRPr lang="en-US" altLang="zh-CN" b="1">
              <a:solidFill>
                <a:srgbClr val="262626"/>
              </a:solidFill>
              <a:latin typeface="Calibri Light" pitchFamily="34" charset="0"/>
              <a:ea typeface="微软雅黑" pitchFamily="34" charset="-122"/>
            </a:endParaRPr>
          </a:p>
        </p:txBody>
      </p:sp>
      <p:sp>
        <p:nvSpPr>
          <p:cNvPr id="5128" name="矩形 2"/>
          <p:cNvSpPr>
            <a:spLocks/>
          </p:cNvSpPr>
          <p:nvPr/>
        </p:nvSpPr>
        <p:spPr bwMode="auto">
          <a:xfrm>
            <a:off x="5694363" y="2036763"/>
            <a:ext cx="1444625" cy="166687"/>
          </a:xfrm>
          <a:custGeom>
            <a:avLst/>
            <a:gdLst>
              <a:gd name="T0" fmla="*/ 0 w 2401677"/>
              <a:gd name="T1" fmla="*/ 278404 h 278404"/>
              <a:gd name="T2" fmla="*/ 309930 w 2401677"/>
              <a:gd name="T3" fmla="*/ 0 h 278404"/>
              <a:gd name="T4" fmla="*/ 2401677 w 2401677"/>
              <a:gd name="T5" fmla="*/ 2982 h 278404"/>
              <a:gd name="T6" fmla="*/ 2075230 w 2401677"/>
              <a:gd name="T7" fmla="*/ 273050 h 278404"/>
              <a:gd name="T8" fmla="*/ 0 w 2401677"/>
              <a:gd name="T9" fmla="*/ 278404 h 278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rgbClr val="BE2632"/>
          </a:solidFill>
          <a:ln w="9525">
            <a:noFill/>
            <a:round/>
            <a:headEnd/>
            <a:tailEnd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</p:spPr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29" name="矩形 2"/>
          <p:cNvSpPr>
            <a:spLocks/>
          </p:cNvSpPr>
          <p:nvPr/>
        </p:nvSpPr>
        <p:spPr bwMode="auto">
          <a:xfrm>
            <a:off x="4441825" y="2706688"/>
            <a:ext cx="1446213" cy="168275"/>
          </a:xfrm>
          <a:custGeom>
            <a:avLst/>
            <a:gdLst>
              <a:gd name="T0" fmla="*/ 0 w 2401677"/>
              <a:gd name="T1" fmla="*/ 278404 h 278404"/>
              <a:gd name="T2" fmla="*/ 309930 w 2401677"/>
              <a:gd name="T3" fmla="*/ 0 h 278404"/>
              <a:gd name="T4" fmla="*/ 2401677 w 2401677"/>
              <a:gd name="T5" fmla="*/ 2982 h 278404"/>
              <a:gd name="T6" fmla="*/ 2075230 w 2401677"/>
              <a:gd name="T7" fmla="*/ 273050 h 278404"/>
              <a:gd name="T8" fmla="*/ 0 w 2401677"/>
              <a:gd name="T9" fmla="*/ 278404 h 278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rgbClr val="BE2632"/>
          </a:solidFill>
          <a:ln w="9525">
            <a:noFill/>
            <a:round/>
            <a:headEnd/>
            <a:tailEnd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</p:spPr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30" name="矩形 1"/>
          <p:cNvSpPr>
            <a:spLocks/>
          </p:cNvSpPr>
          <p:nvPr/>
        </p:nvSpPr>
        <p:spPr bwMode="auto">
          <a:xfrm>
            <a:off x="1943100" y="4046538"/>
            <a:ext cx="1430338" cy="166687"/>
          </a:xfrm>
          <a:custGeom>
            <a:avLst/>
            <a:gdLst>
              <a:gd name="T0" fmla="*/ 0 w 2376277"/>
              <a:gd name="T1" fmla="*/ 0 h 275422"/>
              <a:gd name="T2" fmla="*/ 2376277 w 2376277"/>
              <a:gd name="T3" fmla="*/ 0 h 275422"/>
              <a:gd name="T4" fmla="*/ 2076450 w 2376277"/>
              <a:gd name="T5" fmla="*/ 273127 h 275422"/>
              <a:gd name="T6" fmla="*/ 0 w 2376277"/>
              <a:gd name="T7" fmla="*/ 275422 h 275422"/>
              <a:gd name="T8" fmla="*/ 0 w 2376277"/>
              <a:gd name="T9" fmla="*/ 0 h 2754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76277" h="275422">
                <a:moveTo>
                  <a:pt x="0" y="0"/>
                </a:moveTo>
                <a:lnTo>
                  <a:pt x="2376277" y="0"/>
                </a:lnTo>
                <a:lnTo>
                  <a:pt x="2076450" y="273127"/>
                </a:lnTo>
                <a:lnTo>
                  <a:pt x="0" y="275422"/>
                </a:lnTo>
                <a:lnTo>
                  <a:pt x="0" y="0"/>
                </a:lnTo>
                <a:close/>
              </a:path>
            </a:pathLst>
          </a:custGeom>
          <a:solidFill>
            <a:srgbClr val="BE2632"/>
          </a:solidFill>
          <a:ln w="9525">
            <a:noFill/>
            <a:round/>
            <a:headEnd/>
            <a:tailEnd/>
          </a:ln>
          <a:effectLst>
            <a:outerShdw algn="ctr" rotWithShape="0">
              <a:srgbClr val="ECECEC">
                <a:alpha val="39000"/>
              </a:srgbClr>
            </a:outerShdw>
          </a:effectLst>
        </p:spPr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31" name="矩形 2"/>
          <p:cNvSpPr>
            <a:spLocks/>
          </p:cNvSpPr>
          <p:nvPr/>
        </p:nvSpPr>
        <p:spPr bwMode="auto">
          <a:xfrm>
            <a:off x="3189288" y="3376613"/>
            <a:ext cx="1446212" cy="168275"/>
          </a:xfrm>
          <a:custGeom>
            <a:avLst/>
            <a:gdLst>
              <a:gd name="T0" fmla="*/ 0 w 2401677"/>
              <a:gd name="T1" fmla="*/ 278404 h 278404"/>
              <a:gd name="T2" fmla="*/ 309930 w 2401677"/>
              <a:gd name="T3" fmla="*/ 0 h 278404"/>
              <a:gd name="T4" fmla="*/ 2401677 w 2401677"/>
              <a:gd name="T5" fmla="*/ 2982 h 278404"/>
              <a:gd name="T6" fmla="*/ 2075230 w 2401677"/>
              <a:gd name="T7" fmla="*/ 273050 h 278404"/>
              <a:gd name="T8" fmla="*/ 0 w 2401677"/>
              <a:gd name="T9" fmla="*/ 278404 h 278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rgbClr val="BE2632"/>
          </a:solidFill>
          <a:ln w="9525">
            <a:noFill/>
            <a:round/>
            <a:headEnd/>
            <a:tailEnd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</p:spPr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32" name="梯形 5"/>
          <p:cNvSpPr>
            <a:spLocks/>
          </p:cNvSpPr>
          <p:nvPr/>
        </p:nvSpPr>
        <p:spPr bwMode="auto">
          <a:xfrm rot="16200000" flipV="1">
            <a:off x="2863057" y="3696493"/>
            <a:ext cx="838200" cy="195263"/>
          </a:xfrm>
          <a:custGeom>
            <a:avLst/>
            <a:gdLst>
              <a:gd name="T0" fmla="*/ 0 w 1393096"/>
              <a:gd name="T1" fmla="*/ 317655 h 325226"/>
              <a:gd name="T2" fmla="*/ 282614 w 1393096"/>
              <a:gd name="T3" fmla="*/ 0 h 325226"/>
              <a:gd name="T4" fmla="*/ 1393096 w 1393096"/>
              <a:gd name="T5" fmla="*/ 3 h 325226"/>
              <a:gd name="T6" fmla="*/ 1126244 w 1393096"/>
              <a:gd name="T7" fmla="*/ 325226 h 325226"/>
              <a:gd name="T8" fmla="*/ 0 w 1393096"/>
              <a:gd name="T9" fmla="*/ 317655 h 325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rgbClr val="DD3C44"/>
          </a:solidFill>
          <a:ln w="9525">
            <a:noFill/>
            <a:round/>
            <a:headEnd/>
            <a:tailEnd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</p:spPr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33" name="梯形 5"/>
          <p:cNvSpPr>
            <a:spLocks/>
          </p:cNvSpPr>
          <p:nvPr/>
        </p:nvSpPr>
        <p:spPr bwMode="auto">
          <a:xfrm rot="16200000" flipV="1">
            <a:off x="4117975" y="3024188"/>
            <a:ext cx="838200" cy="196850"/>
          </a:xfrm>
          <a:custGeom>
            <a:avLst/>
            <a:gdLst>
              <a:gd name="T0" fmla="*/ 0 w 1393096"/>
              <a:gd name="T1" fmla="*/ 317655 h 325226"/>
              <a:gd name="T2" fmla="*/ 282614 w 1393096"/>
              <a:gd name="T3" fmla="*/ 0 h 325226"/>
              <a:gd name="T4" fmla="*/ 1393096 w 1393096"/>
              <a:gd name="T5" fmla="*/ 3 h 325226"/>
              <a:gd name="T6" fmla="*/ 1126244 w 1393096"/>
              <a:gd name="T7" fmla="*/ 325226 h 325226"/>
              <a:gd name="T8" fmla="*/ 0 w 1393096"/>
              <a:gd name="T9" fmla="*/ 317655 h 325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rgbClr val="DD3C44"/>
          </a:solidFill>
          <a:ln w="9525">
            <a:noFill/>
            <a:round/>
            <a:headEnd/>
            <a:tailEnd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</p:spPr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34" name="梯形 5"/>
          <p:cNvSpPr>
            <a:spLocks/>
          </p:cNvSpPr>
          <p:nvPr/>
        </p:nvSpPr>
        <p:spPr bwMode="auto">
          <a:xfrm rot="16200000" flipV="1">
            <a:off x="5371307" y="2358231"/>
            <a:ext cx="838200" cy="195263"/>
          </a:xfrm>
          <a:custGeom>
            <a:avLst/>
            <a:gdLst>
              <a:gd name="T0" fmla="*/ 0 w 1393096"/>
              <a:gd name="T1" fmla="*/ 317655 h 325226"/>
              <a:gd name="T2" fmla="*/ 282614 w 1393096"/>
              <a:gd name="T3" fmla="*/ 0 h 325226"/>
              <a:gd name="T4" fmla="*/ 1393096 w 1393096"/>
              <a:gd name="T5" fmla="*/ 3 h 325226"/>
              <a:gd name="T6" fmla="*/ 1126244 w 1393096"/>
              <a:gd name="T7" fmla="*/ 325226 h 325226"/>
              <a:gd name="T8" fmla="*/ 0 w 1393096"/>
              <a:gd name="T9" fmla="*/ 317655 h 325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rgbClr val="DD3C44"/>
          </a:solidFill>
          <a:ln w="9525">
            <a:noFill/>
            <a:round/>
            <a:headEnd/>
            <a:tailEnd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</p:spPr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1518" name="文本框 39"/>
          <p:cNvSpPr txBox="1">
            <a:spLocks noChangeArrowheads="1"/>
          </p:cNvSpPr>
          <p:nvPr/>
        </p:nvSpPr>
        <p:spPr bwMode="auto">
          <a:xfrm>
            <a:off x="1938338" y="4354513"/>
            <a:ext cx="21558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b"/>
          <a:lstStyle/>
          <a:p>
            <a:pPr>
              <a:lnSpc>
                <a:spcPct val="120000"/>
              </a:lnSpc>
            </a:pPr>
            <a:r>
              <a:rPr lang="zh-CN" altLang="en-US" sz="1200" b="1">
                <a:latin typeface="Calibri" pitchFamily="34" charset="0"/>
              </a:rPr>
              <a:t>北京市汽车修配厂成立</a:t>
            </a:r>
            <a:endParaRPr lang="en-US" altLang="zh-CN" sz="1200" b="1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b="1">
                <a:latin typeface="Calibri" pitchFamily="34" charset="0"/>
              </a:rPr>
              <a:t>是北京首家国营汽车修理企业</a:t>
            </a:r>
            <a:endParaRPr lang="en-US" altLang="zh-CN" sz="12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19" name="文本框 40"/>
          <p:cNvSpPr txBox="1">
            <a:spLocks noChangeArrowheads="1"/>
          </p:cNvSpPr>
          <p:nvPr/>
        </p:nvSpPr>
        <p:spPr bwMode="auto">
          <a:xfrm>
            <a:off x="3446463" y="3629025"/>
            <a:ext cx="18367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b"/>
          <a:lstStyle/>
          <a:p>
            <a:pPr>
              <a:lnSpc>
                <a:spcPct val="120000"/>
              </a:lnSpc>
            </a:pPr>
            <a:r>
              <a:rPr lang="zh-CN" altLang="en-US" sz="1200" b="1">
                <a:latin typeface="Calibri" pitchFamily="34" charset="0"/>
              </a:rPr>
              <a:t>从王府井迁址德外双泉堡</a:t>
            </a:r>
            <a:endParaRPr lang="en-US" altLang="zh-CN" sz="12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20" name="文本框 50"/>
          <p:cNvSpPr txBox="1">
            <a:spLocks noChangeArrowheads="1"/>
          </p:cNvSpPr>
          <p:nvPr/>
        </p:nvSpPr>
        <p:spPr bwMode="auto">
          <a:xfrm>
            <a:off x="1879600" y="3533775"/>
            <a:ext cx="1081088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34290" rIns="0" bIns="0" anchor="ctr"/>
          <a:lstStyle/>
          <a:p>
            <a:pPr algn="ctr"/>
            <a:r>
              <a:rPr lang="en-US" altLang="zh-CN" sz="2400">
                <a:solidFill>
                  <a:srgbClr val="262626"/>
                </a:solidFill>
                <a:latin typeface="Impact" pitchFamily="34" charset="0"/>
                <a:ea typeface="Adobe Gothic Std B"/>
                <a:cs typeface="Adobe Gothic Std B"/>
              </a:rPr>
              <a:t>1952</a:t>
            </a:r>
            <a:endParaRPr lang="zh-CN" altLang="en-US" sz="2400">
              <a:solidFill>
                <a:srgbClr val="262626"/>
              </a:solidFill>
              <a:latin typeface="Impact" pitchFamily="34" charset="0"/>
            </a:endParaRPr>
          </a:p>
        </p:txBody>
      </p:sp>
      <p:sp>
        <p:nvSpPr>
          <p:cNvPr id="21521" name="文本框 50"/>
          <p:cNvSpPr txBox="1">
            <a:spLocks noChangeArrowheads="1"/>
          </p:cNvSpPr>
          <p:nvPr/>
        </p:nvSpPr>
        <p:spPr bwMode="auto">
          <a:xfrm>
            <a:off x="3086100" y="2870200"/>
            <a:ext cx="1031875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34290" rIns="0" bIns="0" anchor="ctr"/>
          <a:lstStyle/>
          <a:p>
            <a:pPr algn="ctr"/>
            <a:r>
              <a:rPr lang="en-US" altLang="zh-CN" sz="2400">
                <a:solidFill>
                  <a:srgbClr val="262626"/>
                </a:solidFill>
                <a:latin typeface="Impact" pitchFamily="34" charset="0"/>
                <a:ea typeface="Adobe Gothic Std B"/>
                <a:cs typeface="Adobe Gothic Std B"/>
              </a:rPr>
              <a:t>1968</a:t>
            </a:r>
            <a:endParaRPr lang="zh-CN" altLang="en-US" sz="2400">
              <a:solidFill>
                <a:srgbClr val="262626"/>
              </a:solidFill>
              <a:latin typeface="Impact" pitchFamily="34" charset="0"/>
            </a:endParaRPr>
          </a:p>
        </p:txBody>
      </p:sp>
      <p:sp>
        <p:nvSpPr>
          <p:cNvPr id="21522" name="文本框 50"/>
          <p:cNvSpPr txBox="1">
            <a:spLocks noChangeArrowheads="1"/>
          </p:cNvSpPr>
          <p:nvPr/>
        </p:nvSpPr>
        <p:spPr bwMode="auto">
          <a:xfrm>
            <a:off x="5675313" y="1543050"/>
            <a:ext cx="1031875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34290" rIns="0" bIns="0" anchor="ctr"/>
          <a:lstStyle/>
          <a:p>
            <a:pPr algn="ctr"/>
            <a:r>
              <a:rPr lang="en-US" altLang="zh-CN" sz="2400">
                <a:solidFill>
                  <a:srgbClr val="262626"/>
                </a:solidFill>
                <a:latin typeface="Impact" pitchFamily="34" charset="0"/>
                <a:ea typeface="Adobe Gothic Std B"/>
                <a:cs typeface="Adobe Gothic Std B"/>
              </a:rPr>
              <a:t>2000.11</a:t>
            </a:r>
            <a:endParaRPr lang="zh-CN" altLang="en-US" sz="2400">
              <a:solidFill>
                <a:srgbClr val="262626"/>
              </a:solidFill>
              <a:latin typeface="Impact" pitchFamily="34" charset="0"/>
            </a:endParaRPr>
          </a:p>
        </p:txBody>
      </p:sp>
      <p:sp>
        <p:nvSpPr>
          <p:cNvPr id="5141" name="矩形 2"/>
          <p:cNvSpPr>
            <a:spLocks/>
          </p:cNvSpPr>
          <p:nvPr/>
        </p:nvSpPr>
        <p:spPr bwMode="auto">
          <a:xfrm>
            <a:off x="6919913" y="1381125"/>
            <a:ext cx="1446212" cy="168275"/>
          </a:xfrm>
          <a:custGeom>
            <a:avLst/>
            <a:gdLst>
              <a:gd name="T0" fmla="*/ 0 w 2401677"/>
              <a:gd name="T1" fmla="*/ 278404 h 278404"/>
              <a:gd name="T2" fmla="*/ 309930 w 2401677"/>
              <a:gd name="T3" fmla="*/ 0 h 278404"/>
              <a:gd name="T4" fmla="*/ 2401677 w 2401677"/>
              <a:gd name="T5" fmla="*/ 2982 h 278404"/>
              <a:gd name="T6" fmla="*/ 2075230 w 2401677"/>
              <a:gd name="T7" fmla="*/ 273050 h 278404"/>
              <a:gd name="T8" fmla="*/ 0 w 2401677"/>
              <a:gd name="T9" fmla="*/ 278404 h 278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rgbClr val="BE2632"/>
          </a:solidFill>
          <a:ln w="9525">
            <a:noFill/>
            <a:round/>
            <a:headEnd/>
            <a:tailEnd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</p:spPr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42" name="梯形 5"/>
          <p:cNvSpPr>
            <a:spLocks/>
          </p:cNvSpPr>
          <p:nvPr/>
        </p:nvSpPr>
        <p:spPr bwMode="auto">
          <a:xfrm rot="16200000" flipV="1">
            <a:off x="6607969" y="1693069"/>
            <a:ext cx="838200" cy="195262"/>
          </a:xfrm>
          <a:custGeom>
            <a:avLst/>
            <a:gdLst>
              <a:gd name="T0" fmla="*/ 0 w 1393096"/>
              <a:gd name="T1" fmla="*/ 317655 h 325226"/>
              <a:gd name="T2" fmla="*/ 282614 w 1393096"/>
              <a:gd name="T3" fmla="*/ 0 h 325226"/>
              <a:gd name="T4" fmla="*/ 1393096 w 1393096"/>
              <a:gd name="T5" fmla="*/ 3 h 325226"/>
              <a:gd name="T6" fmla="*/ 1126244 w 1393096"/>
              <a:gd name="T7" fmla="*/ 325226 h 325226"/>
              <a:gd name="T8" fmla="*/ 0 w 1393096"/>
              <a:gd name="T9" fmla="*/ 317655 h 325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rgbClr val="DD3C44"/>
          </a:solidFill>
          <a:ln w="9525">
            <a:noFill/>
            <a:round/>
            <a:headEnd/>
            <a:tailEnd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</p:spPr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1525" name="文本框 50"/>
          <p:cNvSpPr txBox="1">
            <a:spLocks noChangeArrowheads="1"/>
          </p:cNvSpPr>
          <p:nvPr/>
        </p:nvSpPr>
        <p:spPr bwMode="auto">
          <a:xfrm>
            <a:off x="6902450" y="898525"/>
            <a:ext cx="1030288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34290" rIns="0" bIns="0" anchor="ctr"/>
          <a:lstStyle/>
          <a:p>
            <a:pPr algn="ctr"/>
            <a:r>
              <a:rPr lang="en-US" altLang="zh-CN" sz="2400">
                <a:solidFill>
                  <a:srgbClr val="262626"/>
                </a:solidFill>
                <a:latin typeface="Impact" pitchFamily="34" charset="0"/>
                <a:ea typeface="Adobe Gothic Std B"/>
                <a:cs typeface="Adobe Gothic Std B"/>
              </a:rPr>
              <a:t>2012</a:t>
            </a:r>
            <a:endParaRPr lang="zh-CN" altLang="en-US" sz="2400">
              <a:solidFill>
                <a:srgbClr val="262626"/>
              </a:solidFill>
              <a:latin typeface="Impact" pitchFamily="34" charset="0"/>
            </a:endParaRPr>
          </a:p>
        </p:txBody>
      </p:sp>
      <p:sp>
        <p:nvSpPr>
          <p:cNvPr id="21526" name="文本框 57"/>
          <p:cNvSpPr txBox="1">
            <a:spLocks noChangeArrowheads="1"/>
          </p:cNvSpPr>
          <p:nvPr/>
        </p:nvSpPr>
        <p:spPr bwMode="auto">
          <a:xfrm>
            <a:off x="4659313" y="3017838"/>
            <a:ext cx="1244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b"/>
          <a:lstStyle/>
          <a:p>
            <a:pPr algn="ctr">
              <a:lnSpc>
                <a:spcPct val="120000"/>
              </a:lnSpc>
            </a:pPr>
            <a:endParaRPr lang="en-US" altLang="zh-CN" sz="1200" b="1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endParaRPr lang="en-US" altLang="zh-CN" sz="1200" b="1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endParaRPr lang="en-US" altLang="zh-CN" sz="1200" b="1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b="1">
                <a:latin typeface="Calibri" pitchFamily="34" charset="0"/>
              </a:rPr>
              <a:t>全国奥迪首批</a:t>
            </a:r>
            <a:endParaRPr lang="en-US" altLang="zh-CN" sz="1200" b="1">
              <a:latin typeface="Calibri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b="1">
                <a:latin typeface="Calibri" pitchFamily="34" charset="0"/>
              </a:rPr>
              <a:t>授权经销商</a:t>
            </a:r>
            <a:endParaRPr lang="zh-CN" altLang="en-US" sz="12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27" name="文本框 58"/>
          <p:cNvSpPr txBox="1">
            <a:spLocks noChangeArrowheads="1"/>
          </p:cNvSpPr>
          <p:nvPr/>
        </p:nvSpPr>
        <p:spPr bwMode="auto">
          <a:xfrm>
            <a:off x="5980113" y="2373313"/>
            <a:ext cx="19716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b"/>
          <a:lstStyle/>
          <a:p>
            <a:pPr>
              <a:lnSpc>
                <a:spcPct val="120000"/>
              </a:lnSpc>
            </a:pPr>
            <a:r>
              <a:rPr lang="zh-CN" altLang="en-US" sz="1200" b="1">
                <a:latin typeface="微软雅黑" pitchFamily="34" charset="-122"/>
                <a:ea typeface="微软雅黑" pitchFamily="34" charset="-122"/>
              </a:rPr>
              <a:t>正式更名为：</a:t>
            </a:r>
            <a:endParaRPr lang="en-US" altLang="zh-CN" sz="1200" b="1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>
                <a:latin typeface="微软雅黑" pitchFamily="34" charset="-122"/>
                <a:ea typeface="微软雅黑" pitchFamily="34" charset="-122"/>
              </a:rPr>
              <a:t>北京博瑞祥云汽车销售中心</a:t>
            </a:r>
            <a:endParaRPr lang="en-US" altLang="zh-CN" sz="12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28" name="文本框 59"/>
          <p:cNvSpPr txBox="1">
            <a:spLocks noChangeArrowheads="1"/>
          </p:cNvSpPr>
          <p:nvPr/>
        </p:nvSpPr>
        <p:spPr bwMode="auto">
          <a:xfrm>
            <a:off x="7204075" y="1978025"/>
            <a:ext cx="13684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b"/>
          <a:lstStyle/>
          <a:p>
            <a:pPr>
              <a:lnSpc>
                <a:spcPct val="120000"/>
              </a:lnSpc>
            </a:pPr>
            <a:r>
              <a:rPr lang="zh-CN" altLang="en-US" sz="1200" b="1">
                <a:latin typeface="Calibri" pitchFamily="34" charset="0"/>
              </a:rPr>
              <a:t>正式更名为：</a:t>
            </a:r>
            <a:endParaRPr lang="en-US" altLang="zh-CN" sz="1200" b="1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b="1">
                <a:latin typeface="Calibri" pitchFamily="34" charset="0"/>
              </a:rPr>
              <a:t>北京博瑞祥云汽车销售服务有限公司</a:t>
            </a:r>
            <a:endParaRPr lang="en-US" altLang="zh-CN" sz="1200" b="1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529" name="组合 60"/>
          <p:cNvGrpSpPr>
            <a:grpSpLocks/>
          </p:cNvGrpSpPr>
          <p:nvPr/>
        </p:nvGrpSpPr>
        <p:grpSpPr bwMode="auto">
          <a:xfrm>
            <a:off x="214313" y="2554288"/>
            <a:ext cx="3773487" cy="658812"/>
            <a:chOff x="-57117" y="3293697"/>
            <a:chExt cx="7622380" cy="1315688"/>
          </a:xfrm>
        </p:grpSpPr>
        <p:sp>
          <p:nvSpPr>
            <p:cNvPr id="21538" name="矩形 62"/>
            <p:cNvSpPr>
              <a:spLocks noChangeArrowheads="1"/>
            </p:cNvSpPr>
            <p:nvPr/>
          </p:nvSpPr>
          <p:spPr bwMode="auto">
            <a:xfrm>
              <a:off x="-57117" y="3293697"/>
              <a:ext cx="7622380" cy="590200"/>
            </a:xfrm>
            <a:prstGeom prst="rect">
              <a:avLst/>
            </a:prstGeom>
            <a:solidFill>
              <a:srgbClr val="4A494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539" name="文本框 63"/>
            <p:cNvSpPr txBox="1">
              <a:spLocks noChangeArrowheads="1"/>
            </p:cNvSpPr>
            <p:nvPr/>
          </p:nvSpPr>
          <p:spPr bwMode="auto">
            <a:xfrm>
              <a:off x="2582272" y="3317489"/>
              <a:ext cx="2207829" cy="129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公司</a:t>
              </a:r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外景</a:t>
              </a:r>
              <a:endParaRPr 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530" name="Freeform 101"/>
          <p:cNvSpPr>
            <a:spLocks/>
          </p:cNvSpPr>
          <p:nvPr/>
        </p:nvSpPr>
        <p:spPr bwMode="auto">
          <a:xfrm>
            <a:off x="7980363" y="712788"/>
            <a:ext cx="436562" cy="542925"/>
          </a:xfrm>
          <a:custGeom>
            <a:avLst/>
            <a:gdLst>
              <a:gd name="T0" fmla="*/ 0 w 59"/>
              <a:gd name="T1" fmla="*/ 2147483647 h 73"/>
              <a:gd name="T2" fmla="*/ 2147483647 w 59"/>
              <a:gd name="T3" fmla="*/ 0 h 73"/>
              <a:gd name="T4" fmla="*/ 2147483647 w 59"/>
              <a:gd name="T5" fmla="*/ 2147483647 h 73"/>
              <a:gd name="T6" fmla="*/ 2147483647 w 59"/>
              <a:gd name="T7" fmla="*/ 2147483647 h 73"/>
              <a:gd name="T8" fmla="*/ 2147483647 w 59"/>
              <a:gd name="T9" fmla="*/ 2147483647 h 73"/>
              <a:gd name="T10" fmla="*/ 2147483647 w 59"/>
              <a:gd name="T11" fmla="*/ 2147483647 h 73"/>
              <a:gd name="T12" fmla="*/ 0 w 59"/>
              <a:gd name="T13" fmla="*/ 2147483647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73"/>
              <a:gd name="T23" fmla="*/ 59 w 59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rgbClr val="BE2632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1531" name="Freeform 101"/>
          <p:cNvSpPr>
            <a:spLocks/>
          </p:cNvSpPr>
          <p:nvPr/>
        </p:nvSpPr>
        <p:spPr bwMode="auto">
          <a:xfrm>
            <a:off x="7045325" y="3411538"/>
            <a:ext cx="436563" cy="542925"/>
          </a:xfrm>
          <a:custGeom>
            <a:avLst/>
            <a:gdLst>
              <a:gd name="T0" fmla="*/ 0 w 59"/>
              <a:gd name="T1" fmla="*/ 2147483647 h 73"/>
              <a:gd name="T2" fmla="*/ 2147483647 w 59"/>
              <a:gd name="T3" fmla="*/ 0 h 73"/>
              <a:gd name="T4" fmla="*/ 2147483647 w 59"/>
              <a:gd name="T5" fmla="*/ 2147483647 h 73"/>
              <a:gd name="T6" fmla="*/ 2147483647 w 59"/>
              <a:gd name="T7" fmla="*/ 2147483647 h 73"/>
              <a:gd name="T8" fmla="*/ 2147483647 w 59"/>
              <a:gd name="T9" fmla="*/ 2147483647 h 73"/>
              <a:gd name="T10" fmla="*/ 2147483647 w 59"/>
              <a:gd name="T11" fmla="*/ 2147483647 h 73"/>
              <a:gd name="T12" fmla="*/ 0 w 59"/>
              <a:gd name="T13" fmla="*/ 2147483647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73"/>
              <a:gd name="T23" fmla="*/ 59 w 59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rgbClr val="BE2632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21532" name="组合 66"/>
          <p:cNvGrpSpPr>
            <a:grpSpLocks/>
          </p:cNvGrpSpPr>
          <p:nvPr/>
        </p:nvGrpSpPr>
        <p:grpSpPr bwMode="auto">
          <a:xfrm>
            <a:off x="198438" y="4151313"/>
            <a:ext cx="1687512" cy="369887"/>
            <a:chOff x="0" y="3407442"/>
            <a:chExt cx="5755932" cy="1550180"/>
          </a:xfrm>
        </p:grpSpPr>
        <p:sp>
          <p:nvSpPr>
            <p:cNvPr id="21536" name="矩形 68"/>
            <p:cNvSpPr>
              <a:spLocks noChangeArrowheads="1"/>
            </p:cNvSpPr>
            <p:nvPr/>
          </p:nvSpPr>
          <p:spPr bwMode="auto">
            <a:xfrm>
              <a:off x="0" y="3480188"/>
              <a:ext cx="5755932" cy="917792"/>
            </a:xfrm>
            <a:prstGeom prst="rect">
              <a:avLst/>
            </a:prstGeom>
            <a:solidFill>
              <a:srgbClr val="4A494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537" name="文本框 69"/>
            <p:cNvSpPr txBox="1">
              <a:spLocks noChangeArrowheads="1"/>
            </p:cNvSpPr>
            <p:nvPr/>
          </p:nvSpPr>
          <p:spPr bwMode="auto">
            <a:xfrm>
              <a:off x="1486023" y="3407442"/>
              <a:ext cx="4023540" cy="1550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新车展厅</a:t>
              </a:r>
              <a:endParaRPr 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1533" name="图片 41" descr="展厅外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654050"/>
            <a:ext cx="377507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图片 42" descr="展厅内全景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3243263"/>
            <a:ext cx="16970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5" name="文本框 50"/>
          <p:cNvSpPr txBox="1">
            <a:spLocks noChangeArrowheads="1"/>
          </p:cNvSpPr>
          <p:nvPr/>
        </p:nvSpPr>
        <p:spPr bwMode="auto">
          <a:xfrm>
            <a:off x="4522788" y="2308225"/>
            <a:ext cx="1081087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34290" rIns="0" bIns="0" anchor="ctr"/>
          <a:lstStyle/>
          <a:p>
            <a:pPr algn="ctr"/>
            <a:r>
              <a:rPr lang="en-US" altLang="zh-CN" sz="2400">
                <a:solidFill>
                  <a:srgbClr val="262626"/>
                </a:solidFill>
                <a:latin typeface="Impact" pitchFamily="34" charset="0"/>
                <a:ea typeface="Adobe Gothic Std B"/>
                <a:cs typeface="Adobe Gothic Std B"/>
              </a:rPr>
              <a:t>1999</a:t>
            </a:r>
            <a:endParaRPr lang="zh-CN" altLang="en-US" sz="2400">
              <a:solidFill>
                <a:srgbClr val="262626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6"/>
          <p:cNvGrpSpPr>
            <a:grpSpLocks/>
          </p:cNvGrpSpPr>
          <p:nvPr/>
        </p:nvGrpSpPr>
        <p:grpSpPr bwMode="auto">
          <a:xfrm>
            <a:off x="0" y="4787900"/>
            <a:ext cx="9144000" cy="388938"/>
            <a:chOff x="0" y="0"/>
            <a:chExt cx="12192000" cy="1316114"/>
          </a:xfrm>
        </p:grpSpPr>
        <p:sp>
          <p:nvSpPr>
            <p:cNvPr id="22555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56" name="Freeform 8"/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2147483647 w 814"/>
                <a:gd name="T1" fmla="*/ 2147483647 h 109"/>
                <a:gd name="T2" fmla="*/ 0 w 814"/>
                <a:gd name="T3" fmla="*/ 2147483647 h 109"/>
                <a:gd name="T4" fmla="*/ 2147483647 w 814"/>
                <a:gd name="T5" fmla="*/ 2147483647 h 109"/>
                <a:gd name="T6" fmla="*/ 2147483647 w 814"/>
                <a:gd name="T7" fmla="*/ 0 h 109"/>
                <a:gd name="T8" fmla="*/ 2147483647 w 814"/>
                <a:gd name="T9" fmla="*/ 0 h 109"/>
                <a:gd name="T10" fmla="*/ 2147483647 w 814"/>
                <a:gd name="T11" fmla="*/ 0 h 109"/>
                <a:gd name="T12" fmla="*/ 2147483647 w 814"/>
                <a:gd name="T13" fmla="*/ 2147483647 h 109"/>
                <a:gd name="T14" fmla="*/ 2147483647 w 814"/>
                <a:gd name="T15" fmla="*/ 2147483647 h 109"/>
                <a:gd name="T16" fmla="*/ 2147483647 w 814"/>
                <a:gd name="T17" fmla="*/ 2147483647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7" name="文本框 5"/>
            <p:cNvSpPr txBox="1">
              <a:spLocks noChangeArrowheads="1"/>
            </p:cNvSpPr>
            <p:nvPr/>
          </p:nvSpPr>
          <p:spPr bwMode="auto">
            <a:xfrm>
              <a:off x="4449876" y="66068"/>
              <a:ext cx="4342727" cy="125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Calibri" pitchFamily="34" charset="0"/>
                </a:rPr>
                <a:t>Htttp://www.boruixiangyun.com</a:t>
              </a:r>
              <a:endParaRPr lang="zh-CN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solidFill>
            <a:srgbClr val="30303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zh-CN" altLang="zh-CN">
              <a:latin typeface="Calibri" pitchFamily="34" charset="0"/>
            </a:endParaRPr>
          </a:p>
        </p:txBody>
      </p:sp>
      <p:sp>
        <p:nvSpPr>
          <p:cNvPr id="22532" name="Freeform 7"/>
          <p:cNvSpPr>
            <a:spLocks/>
          </p:cNvSpPr>
          <p:nvPr/>
        </p:nvSpPr>
        <p:spPr bwMode="auto">
          <a:xfrm>
            <a:off x="1744663" y="0"/>
            <a:ext cx="5656262" cy="531813"/>
          </a:xfrm>
          <a:custGeom>
            <a:avLst/>
            <a:gdLst>
              <a:gd name="T0" fmla="*/ 2147483647 w 739"/>
              <a:gd name="T1" fmla="*/ 0 h 96"/>
              <a:gd name="T2" fmla="*/ 0 w 739"/>
              <a:gd name="T3" fmla="*/ 0 h 96"/>
              <a:gd name="T4" fmla="*/ 2147483647 w 739"/>
              <a:gd name="T5" fmla="*/ 2147483647 h 96"/>
              <a:gd name="T6" fmla="*/ 2147483647 w 739"/>
              <a:gd name="T7" fmla="*/ 2147483647 h 96"/>
              <a:gd name="T8" fmla="*/ 2147483647 w 739"/>
              <a:gd name="T9" fmla="*/ 2147483647 h 96"/>
              <a:gd name="T10" fmla="*/ 2147483647 w 739"/>
              <a:gd name="T11" fmla="*/ 2147483647 h 96"/>
              <a:gd name="T12" fmla="*/ 2147483647 w 739"/>
              <a:gd name="T13" fmla="*/ 2147483647 h 96"/>
              <a:gd name="T14" fmla="*/ 2147483647 w 739"/>
              <a:gd name="T15" fmla="*/ 0 h 96"/>
              <a:gd name="T16" fmla="*/ 2147483647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3" name="文本框 11"/>
          <p:cNvSpPr txBox="1">
            <a:spLocks noChangeArrowheads="1"/>
          </p:cNvSpPr>
          <p:nvPr/>
        </p:nvSpPr>
        <p:spPr bwMode="auto">
          <a:xfrm>
            <a:off x="3463925" y="26988"/>
            <a:ext cx="2216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三、企业荣誉</a:t>
            </a:r>
          </a:p>
        </p:txBody>
      </p:sp>
      <p:pic>
        <p:nvPicPr>
          <p:cNvPr id="22534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6900" y="2535238"/>
            <a:ext cx="1814513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Shape 4115"/>
          <p:cNvSpPr>
            <a:spLocks/>
          </p:cNvSpPr>
          <p:nvPr/>
        </p:nvSpPr>
        <p:spPr bwMode="auto">
          <a:xfrm>
            <a:off x="544513" y="2117725"/>
            <a:ext cx="476250" cy="4873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0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0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600"/>
              <a:gd name="T91" fmla="*/ 0 h 21600"/>
              <a:gd name="T92" fmla="*/ 21600 w 21600"/>
              <a:gd name="T93" fmla="*/ 21600 h 216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lIns="57139" tIns="57139" rIns="57139" bIns="57139" anchor="ctr"/>
          <a:lstStyle/>
          <a:p>
            <a:endParaRPr lang="zh-CN" altLang="en-US"/>
          </a:p>
        </p:txBody>
      </p:sp>
      <p:pic>
        <p:nvPicPr>
          <p:cNvPr id="22536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850" y="839788"/>
            <a:ext cx="1874838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Shape 4115"/>
          <p:cNvSpPr>
            <a:spLocks/>
          </p:cNvSpPr>
          <p:nvPr/>
        </p:nvSpPr>
        <p:spPr bwMode="auto">
          <a:xfrm>
            <a:off x="4114800" y="2160588"/>
            <a:ext cx="476250" cy="4873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0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0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600"/>
              <a:gd name="T91" fmla="*/ 0 h 21600"/>
              <a:gd name="T92" fmla="*/ 21600 w 21600"/>
              <a:gd name="T93" fmla="*/ 21600 h 216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DD3C44"/>
          </a:solidFill>
          <a:ln w="9525">
            <a:noFill/>
            <a:round/>
            <a:headEnd/>
            <a:tailEnd/>
          </a:ln>
        </p:spPr>
        <p:txBody>
          <a:bodyPr lIns="57139" tIns="57139" rIns="57139" bIns="57139" anchor="ctr"/>
          <a:lstStyle/>
          <a:p>
            <a:endParaRPr lang="zh-CN" altLang="en-US"/>
          </a:p>
        </p:txBody>
      </p:sp>
      <p:grpSp>
        <p:nvGrpSpPr>
          <p:cNvPr id="22538" name="组合 42"/>
          <p:cNvGrpSpPr>
            <a:grpSpLocks/>
          </p:cNvGrpSpPr>
          <p:nvPr/>
        </p:nvGrpSpPr>
        <p:grpSpPr bwMode="auto">
          <a:xfrm>
            <a:off x="4681538" y="4122738"/>
            <a:ext cx="1481137" cy="546100"/>
            <a:chOff x="228671" y="-14296"/>
            <a:chExt cx="1974574" cy="729976"/>
          </a:xfrm>
        </p:grpSpPr>
        <p:sp>
          <p:nvSpPr>
            <p:cNvPr id="22553" name="Shape 4115"/>
            <p:cNvSpPr>
              <a:spLocks/>
            </p:cNvSpPr>
            <p:nvPr/>
          </p:nvSpPr>
          <p:spPr bwMode="auto">
            <a:xfrm>
              <a:off x="228671" y="-14296"/>
              <a:ext cx="635198" cy="64967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0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0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2147483647 w 21600"/>
                <a:gd name="T53" fmla="*/ 2147483647 h 21600"/>
                <a:gd name="T54" fmla="*/ 2147483647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76185" tIns="76185" rIns="76185" bIns="76185" anchor="ctr"/>
            <a:lstStyle/>
            <a:p>
              <a:endParaRPr lang="zh-CN" altLang="en-US"/>
            </a:p>
          </p:txBody>
        </p:sp>
        <p:sp>
          <p:nvSpPr>
            <p:cNvPr id="22554" name="矩形 46"/>
            <p:cNvSpPr>
              <a:spLocks noChangeArrowheads="1"/>
            </p:cNvSpPr>
            <p:nvPr/>
          </p:nvSpPr>
          <p:spPr bwMode="auto">
            <a:xfrm>
              <a:off x="639962" y="141373"/>
              <a:ext cx="1563283" cy="574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rgbClr val="262626"/>
                  </a:solidFill>
                  <a:latin typeface="Calibri" pitchFamily="34" charset="0"/>
                </a:rPr>
                <a:t>爱卡汽车</a:t>
              </a:r>
              <a:endParaRPr lang="en-US" altLang="zh-CN" sz="1100">
                <a:solidFill>
                  <a:srgbClr val="262626"/>
                </a:solidFill>
                <a:latin typeface="Calibri" pitchFamily="34" charset="0"/>
              </a:endParaRPr>
            </a:p>
            <a:p>
              <a:r>
                <a:rPr lang="zh-CN" altLang="en-US" sz="1100">
                  <a:solidFill>
                    <a:srgbClr val="262626"/>
                  </a:solidFill>
                  <a:latin typeface="Calibri" pitchFamily="34" charset="0"/>
                </a:rPr>
                <a:t>最受网友好评奖</a:t>
              </a:r>
              <a:endParaRPr lang="en-US" sz="1100">
                <a:solidFill>
                  <a:srgbClr val="262626"/>
                </a:solidFill>
                <a:latin typeface="Calibri" pitchFamily="34" charset="0"/>
              </a:endParaRPr>
            </a:p>
          </p:txBody>
        </p:sp>
      </p:grpSp>
      <p:pic>
        <p:nvPicPr>
          <p:cNvPr id="22539" name="图片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975" y="2790825"/>
            <a:ext cx="969963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Shape 4115"/>
          <p:cNvSpPr>
            <a:spLocks/>
          </p:cNvSpPr>
          <p:nvPr/>
        </p:nvSpPr>
        <p:spPr bwMode="auto">
          <a:xfrm>
            <a:off x="438150" y="4060825"/>
            <a:ext cx="476250" cy="488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0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0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600"/>
              <a:gd name="T91" fmla="*/ 0 h 21600"/>
              <a:gd name="T92" fmla="*/ 21600 w 21600"/>
              <a:gd name="T93" fmla="*/ 21600 h 216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lIns="57139" tIns="57139" rIns="57139" bIns="57139" anchor="ctr"/>
          <a:lstStyle/>
          <a:p>
            <a:endParaRPr lang="zh-CN" altLang="en-US"/>
          </a:p>
        </p:txBody>
      </p:sp>
      <p:pic>
        <p:nvPicPr>
          <p:cNvPr id="22541" name="图片 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6400" y="2784475"/>
            <a:ext cx="95091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Shape 4115"/>
          <p:cNvSpPr>
            <a:spLocks/>
          </p:cNvSpPr>
          <p:nvPr/>
        </p:nvSpPr>
        <p:spPr bwMode="auto">
          <a:xfrm>
            <a:off x="2517775" y="4094163"/>
            <a:ext cx="476250" cy="4873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0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0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600"/>
              <a:gd name="T91" fmla="*/ 0 h 21600"/>
              <a:gd name="T92" fmla="*/ 21600 w 21600"/>
              <a:gd name="T93" fmla="*/ 21600 h 216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DD3C44"/>
          </a:solidFill>
          <a:ln w="9525">
            <a:noFill/>
            <a:round/>
            <a:headEnd/>
            <a:tailEnd/>
          </a:ln>
        </p:spPr>
        <p:txBody>
          <a:bodyPr lIns="57139" tIns="57139" rIns="57139" bIns="57139" anchor="ctr"/>
          <a:lstStyle/>
          <a:p>
            <a:endParaRPr lang="zh-CN" altLang="en-US"/>
          </a:p>
        </p:txBody>
      </p:sp>
      <p:sp>
        <p:nvSpPr>
          <p:cNvPr id="22543" name="矩形 68"/>
          <p:cNvSpPr>
            <a:spLocks noChangeArrowheads="1"/>
          </p:cNvSpPr>
          <p:nvPr/>
        </p:nvSpPr>
        <p:spPr bwMode="auto">
          <a:xfrm>
            <a:off x="4625975" y="2181225"/>
            <a:ext cx="26320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100">
                <a:solidFill>
                  <a:srgbClr val="262626"/>
                </a:solidFill>
                <a:latin typeface="Calibri" pitchFamily="34" charset="0"/>
              </a:rPr>
              <a:t>八名奥迪销售之星</a:t>
            </a:r>
            <a:r>
              <a:rPr lang="en-US" altLang="zh-CN" sz="1100">
                <a:solidFill>
                  <a:srgbClr val="262626"/>
                </a:solidFill>
                <a:latin typeface="Calibri" pitchFamily="34" charset="0"/>
              </a:rPr>
              <a:t>   </a:t>
            </a:r>
            <a:r>
              <a:rPr lang="zh-CN" altLang="en-US" sz="1100">
                <a:solidFill>
                  <a:srgbClr val="262626"/>
                </a:solidFill>
                <a:latin typeface="Calibri" pitchFamily="34" charset="0"/>
              </a:rPr>
              <a:t>两位优胜二手车顾问</a:t>
            </a:r>
            <a:endParaRPr lang="en-US" altLang="zh-CN" sz="110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zh-CN" altLang="en-US" sz="1100">
                <a:solidFill>
                  <a:srgbClr val="262626"/>
                </a:solidFill>
                <a:latin typeface="Calibri" pitchFamily="34" charset="0"/>
              </a:rPr>
              <a:t>两位金融之星  一名优胜培训经理</a:t>
            </a:r>
            <a:endParaRPr lang="en-US" altLang="zh-CN" sz="110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22544" name="矩形 72"/>
          <p:cNvSpPr>
            <a:spLocks noChangeArrowheads="1"/>
          </p:cNvSpPr>
          <p:nvPr/>
        </p:nvSpPr>
        <p:spPr bwMode="auto">
          <a:xfrm>
            <a:off x="2932113" y="4198938"/>
            <a:ext cx="140811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100">
                <a:solidFill>
                  <a:srgbClr val="262626"/>
                </a:solidFill>
                <a:latin typeface="Calibri" pitchFamily="34" charset="0"/>
              </a:rPr>
              <a:t>2013</a:t>
            </a:r>
            <a:r>
              <a:rPr lang="zh-CN" altLang="en-US" sz="1100">
                <a:solidFill>
                  <a:srgbClr val="262626"/>
                </a:solidFill>
                <a:latin typeface="Calibri" pitchFamily="34" charset="0"/>
              </a:rPr>
              <a:t>年新浪</a:t>
            </a:r>
            <a:r>
              <a:rPr lang="en-US" altLang="zh-CN" sz="1100">
                <a:solidFill>
                  <a:srgbClr val="262626"/>
                </a:solidFill>
                <a:latin typeface="Calibri" pitchFamily="34" charset="0"/>
              </a:rPr>
              <a:t>&amp;</a:t>
            </a:r>
            <a:r>
              <a:rPr lang="zh-CN" altLang="en-US" sz="1100">
                <a:solidFill>
                  <a:srgbClr val="262626"/>
                </a:solidFill>
                <a:latin typeface="Calibri" pitchFamily="34" charset="0"/>
              </a:rPr>
              <a:t>招行</a:t>
            </a:r>
            <a:endParaRPr lang="en-US" altLang="zh-CN" sz="110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zh-CN" altLang="en-US" sz="1100">
                <a:solidFill>
                  <a:srgbClr val="262626"/>
                </a:solidFill>
                <a:latin typeface="Calibri" pitchFamily="34" charset="0"/>
              </a:rPr>
              <a:t>北京优秀汽车经销商</a:t>
            </a:r>
            <a:endParaRPr lang="en-US" sz="110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22545" name="矩形 75"/>
          <p:cNvSpPr>
            <a:spLocks noChangeArrowheads="1"/>
          </p:cNvSpPr>
          <p:nvPr/>
        </p:nvSpPr>
        <p:spPr bwMode="auto">
          <a:xfrm>
            <a:off x="1033463" y="2224088"/>
            <a:ext cx="18383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100" b="1">
                <a:solidFill>
                  <a:srgbClr val="262626"/>
                </a:solidFill>
                <a:latin typeface="Calibri" pitchFamily="34" charset="0"/>
              </a:rPr>
              <a:t>2014</a:t>
            </a:r>
            <a:r>
              <a:rPr lang="zh-CN" altLang="en-US" sz="1100" b="1">
                <a:solidFill>
                  <a:srgbClr val="262626"/>
                </a:solidFill>
                <a:latin typeface="Calibri" pitchFamily="34" charset="0"/>
              </a:rPr>
              <a:t>双杯竞赛服务杯第一名</a:t>
            </a:r>
            <a:endParaRPr lang="en-US" altLang="zh-CN" sz="1100" b="1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en-US" altLang="zh-CN" sz="1100" b="1">
                <a:solidFill>
                  <a:srgbClr val="262626"/>
                </a:solidFill>
                <a:latin typeface="Calibri" pitchFamily="34" charset="0"/>
              </a:rPr>
              <a:t>2015</a:t>
            </a:r>
            <a:r>
              <a:rPr lang="zh-CN" altLang="en-US" sz="1100" b="1">
                <a:solidFill>
                  <a:srgbClr val="262626"/>
                </a:solidFill>
                <a:latin typeface="Calibri" pitchFamily="34" charset="0"/>
              </a:rPr>
              <a:t>双杯竞赛技术杯第一名</a:t>
            </a:r>
            <a:endParaRPr lang="en-US" sz="1100" b="1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22546" name="矩形 78"/>
          <p:cNvSpPr>
            <a:spLocks noChangeArrowheads="1"/>
          </p:cNvSpPr>
          <p:nvPr/>
        </p:nvSpPr>
        <p:spPr bwMode="auto">
          <a:xfrm>
            <a:off x="927100" y="4167188"/>
            <a:ext cx="155416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100">
                <a:solidFill>
                  <a:srgbClr val="262626"/>
                </a:solidFill>
                <a:latin typeface="Calibri" pitchFamily="34" charset="0"/>
              </a:rPr>
              <a:t>2016</a:t>
            </a:r>
            <a:r>
              <a:rPr lang="zh-CN" altLang="en-US" sz="1100">
                <a:solidFill>
                  <a:srgbClr val="262626"/>
                </a:solidFill>
                <a:latin typeface="Calibri" pitchFamily="34" charset="0"/>
              </a:rPr>
              <a:t>年最佳服务业绩奖</a:t>
            </a:r>
            <a:endParaRPr lang="en-US" altLang="zh-CN" sz="110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Calibri" pitchFamily="34" charset="0"/>
              </a:rPr>
              <a:t>2016</a:t>
            </a:r>
            <a:r>
              <a:rPr lang="zh-CN" altLang="en-US" sz="1100">
                <a:solidFill>
                  <a:srgbClr val="262626"/>
                </a:solidFill>
                <a:latin typeface="Calibri" pitchFamily="34" charset="0"/>
              </a:rPr>
              <a:t>年最佳销售业绩奖</a:t>
            </a:r>
            <a:endParaRPr lang="en-US" sz="1100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22547" name="图片 7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2088" y="3678238"/>
            <a:ext cx="9715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图片 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8463" y="3678238"/>
            <a:ext cx="9715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图片 44" descr="36555369453903855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6350" y="2795588"/>
            <a:ext cx="96837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图片 45" descr="423572529204944459_副本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8788" y="825500"/>
            <a:ext cx="1217612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图片 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44913" y="819150"/>
            <a:ext cx="16637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图片 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8263" y="822325"/>
            <a:ext cx="166528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6"/>
          <p:cNvGrpSpPr>
            <a:grpSpLocks/>
          </p:cNvGrpSpPr>
          <p:nvPr/>
        </p:nvGrpSpPr>
        <p:grpSpPr bwMode="auto">
          <a:xfrm>
            <a:off x="0" y="4787900"/>
            <a:ext cx="9144000" cy="388938"/>
            <a:chOff x="0" y="0"/>
            <a:chExt cx="12192000" cy="1316114"/>
          </a:xfrm>
        </p:grpSpPr>
        <p:sp>
          <p:nvSpPr>
            <p:cNvPr id="23623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3624" name="Freeform 8"/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2147483647 w 814"/>
                <a:gd name="T1" fmla="*/ 2147483647 h 109"/>
                <a:gd name="T2" fmla="*/ 0 w 814"/>
                <a:gd name="T3" fmla="*/ 2147483647 h 109"/>
                <a:gd name="T4" fmla="*/ 2147483647 w 814"/>
                <a:gd name="T5" fmla="*/ 2147483647 h 109"/>
                <a:gd name="T6" fmla="*/ 2147483647 w 814"/>
                <a:gd name="T7" fmla="*/ 0 h 109"/>
                <a:gd name="T8" fmla="*/ 2147483647 w 814"/>
                <a:gd name="T9" fmla="*/ 0 h 109"/>
                <a:gd name="T10" fmla="*/ 2147483647 w 814"/>
                <a:gd name="T11" fmla="*/ 0 h 109"/>
                <a:gd name="T12" fmla="*/ 2147483647 w 814"/>
                <a:gd name="T13" fmla="*/ 2147483647 h 109"/>
                <a:gd name="T14" fmla="*/ 2147483647 w 814"/>
                <a:gd name="T15" fmla="*/ 2147483647 h 109"/>
                <a:gd name="T16" fmla="*/ 2147483647 w 814"/>
                <a:gd name="T17" fmla="*/ 2147483647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5" name="文本框 5"/>
            <p:cNvSpPr txBox="1">
              <a:spLocks noChangeArrowheads="1"/>
            </p:cNvSpPr>
            <p:nvPr/>
          </p:nvSpPr>
          <p:spPr bwMode="auto">
            <a:xfrm>
              <a:off x="4449876" y="66068"/>
              <a:ext cx="4342727" cy="125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Calibri" pitchFamily="34" charset="0"/>
                </a:rPr>
                <a:t>Htttp://www.boruixiangyun.com</a:t>
              </a:r>
              <a:endParaRPr lang="zh-CN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solidFill>
            <a:srgbClr val="30303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zh-CN" altLang="zh-CN">
              <a:latin typeface="Calibri" pitchFamily="34" charset="0"/>
            </a:endParaRPr>
          </a:p>
        </p:txBody>
      </p:sp>
      <p:sp>
        <p:nvSpPr>
          <p:cNvPr id="23556" name="Freeform 7"/>
          <p:cNvSpPr>
            <a:spLocks/>
          </p:cNvSpPr>
          <p:nvPr/>
        </p:nvSpPr>
        <p:spPr bwMode="auto">
          <a:xfrm>
            <a:off x="1744663" y="0"/>
            <a:ext cx="5656262" cy="531813"/>
          </a:xfrm>
          <a:custGeom>
            <a:avLst/>
            <a:gdLst>
              <a:gd name="T0" fmla="*/ 2147483647 w 739"/>
              <a:gd name="T1" fmla="*/ 0 h 96"/>
              <a:gd name="T2" fmla="*/ 0 w 739"/>
              <a:gd name="T3" fmla="*/ 0 h 96"/>
              <a:gd name="T4" fmla="*/ 2147483647 w 739"/>
              <a:gd name="T5" fmla="*/ 2147483647 h 96"/>
              <a:gd name="T6" fmla="*/ 2147483647 w 739"/>
              <a:gd name="T7" fmla="*/ 2147483647 h 96"/>
              <a:gd name="T8" fmla="*/ 2147483647 w 739"/>
              <a:gd name="T9" fmla="*/ 2147483647 h 96"/>
              <a:gd name="T10" fmla="*/ 2147483647 w 739"/>
              <a:gd name="T11" fmla="*/ 2147483647 h 96"/>
              <a:gd name="T12" fmla="*/ 2147483647 w 739"/>
              <a:gd name="T13" fmla="*/ 2147483647 h 96"/>
              <a:gd name="T14" fmla="*/ 2147483647 w 739"/>
              <a:gd name="T15" fmla="*/ 0 h 96"/>
              <a:gd name="T16" fmla="*/ 2147483647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57" name="文本框 11"/>
          <p:cNvSpPr txBox="1">
            <a:spLocks noChangeArrowheads="1"/>
          </p:cNvSpPr>
          <p:nvPr/>
        </p:nvSpPr>
        <p:spPr bwMode="auto">
          <a:xfrm>
            <a:off x="3463925" y="26988"/>
            <a:ext cx="2216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四、核心优势</a:t>
            </a:r>
          </a:p>
        </p:txBody>
      </p:sp>
      <p:sp>
        <p:nvSpPr>
          <p:cNvPr id="23558" name="Freeform 69"/>
          <p:cNvSpPr>
            <a:spLocks/>
          </p:cNvSpPr>
          <p:nvPr/>
        </p:nvSpPr>
        <p:spPr bwMode="auto">
          <a:xfrm>
            <a:off x="4986338" y="1647825"/>
            <a:ext cx="1108075" cy="1141413"/>
          </a:xfrm>
          <a:custGeom>
            <a:avLst/>
            <a:gdLst>
              <a:gd name="T0" fmla="*/ 2147483647 w 699"/>
              <a:gd name="T1" fmla="*/ 2147483647 h 720"/>
              <a:gd name="T2" fmla="*/ 2147483647 w 699"/>
              <a:gd name="T3" fmla="*/ 2147483647 h 720"/>
              <a:gd name="T4" fmla="*/ 2147483647 w 699"/>
              <a:gd name="T5" fmla="*/ 0 h 720"/>
              <a:gd name="T6" fmla="*/ 0 w 699"/>
              <a:gd name="T7" fmla="*/ 2147483647 h 720"/>
              <a:gd name="T8" fmla="*/ 2147483647 w 699"/>
              <a:gd name="T9" fmla="*/ 2147483647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9"/>
              <a:gd name="T16" fmla="*/ 0 h 720"/>
              <a:gd name="T17" fmla="*/ 699 w 699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9" h="720">
                <a:moveTo>
                  <a:pt x="133" y="720"/>
                </a:moveTo>
                <a:cubicBezTo>
                  <a:pt x="699" y="720"/>
                  <a:pt x="699" y="720"/>
                  <a:pt x="699" y="720"/>
                </a:cubicBezTo>
                <a:cubicBezTo>
                  <a:pt x="699" y="439"/>
                  <a:pt x="585" y="185"/>
                  <a:pt x="401" y="0"/>
                </a:cubicBezTo>
                <a:cubicBezTo>
                  <a:pt x="0" y="401"/>
                  <a:pt x="0" y="401"/>
                  <a:pt x="0" y="401"/>
                </a:cubicBezTo>
                <a:cubicBezTo>
                  <a:pt x="82" y="483"/>
                  <a:pt x="133" y="596"/>
                  <a:pt x="133" y="720"/>
                </a:cubicBezTo>
              </a:path>
            </a:pathLst>
          </a:custGeom>
          <a:solidFill>
            <a:srgbClr val="4A4949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59" name="Freeform 70"/>
          <p:cNvSpPr>
            <a:spLocks/>
          </p:cNvSpPr>
          <p:nvPr/>
        </p:nvSpPr>
        <p:spPr bwMode="auto">
          <a:xfrm>
            <a:off x="4479925" y="3295650"/>
            <a:ext cx="1141413" cy="1106488"/>
          </a:xfrm>
          <a:custGeom>
            <a:avLst/>
            <a:gdLst>
              <a:gd name="T0" fmla="*/ 0 w 720"/>
              <a:gd name="T1" fmla="*/ 2147483647 h 698"/>
              <a:gd name="T2" fmla="*/ 0 w 720"/>
              <a:gd name="T3" fmla="*/ 2147483647 h 698"/>
              <a:gd name="T4" fmla="*/ 2147483647 w 720"/>
              <a:gd name="T5" fmla="*/ 2147483647 h 698"/>
              <a:gd name="T6" fmla="*/ 2147483647 w 720"/>
              <a:gd name="T7" fmla="*/ 0 h 698"/>
              <a:gd name="T8" fmla="*/ 0 w 720"/>
              <a:gd name="T9" fmla="*/ 2147483647 h 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98"/>
              <a:gd name="T17" fmla="*/ 720 w 720"/>
              <a:gd name="T18" fmla="*/ 698 h 6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98">
                <a:moveTo>
                  <a:pt x="0" y="132"/>
                </a:moveTo>
                <a:cubicBezTo>
                  <a:pt x="0" y="698"/>
                  <a:pt x="0" y="698"/>
                  <a:pt x="0" y="698"/>
                </a:cubicBezTo>
                <a:cubicBezTo>
                  <a:pt x="281" y="698"/>
                  <a:pt x="536" y="584"/>
                  <a:pt x="720" y="400"/>
                </a:cubicBezTo>
                <a:cubicBezTo>
                  <a:pt x="319" y="0"/>
                  <a:pt x="319" y="0"/>
                  <a:pt x="319" y="0"/>
                </a:cubicBezTo>
                <a:cubicBezTo>
                  <a:pt x="238" y="82"/>
                  <a:pt x="125" y="132"/>
                  <a:pt x="0" y="132"/>
                </a:cubicBezTo>
              </a:path>
            </a:pathLst>
          </a:custGeom>
          <a:solidFill>
            <a:srgbClr val="DD3C44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0" name="Freeform 71"/>
          <p:cNvSpPr>
            <a:spLocks/>
          </p:cNvSpPr>
          <p:nvPr/>
        </p:nvSpPr>
        <p:spPr bwMode="auto">
          <a:xfrm>
            <a:off x="4479925" y="1174750"/>
            <a:ext cx="1141413" cy="1098550"/>
          </a:xfrm>
          <a:custGeom>
            <a:avLst/>
            <a:gdLst>
              <a:gd name="T0" fmla="*/ 2147483647 w 720"/>
              <a:gd name="T1" fmla="*/ 2147483647 h 699"/>
              <a:gd name="T2" fmla="*/ 2147483647 w 720"/>
              <a:gd name="T3" fmla="*/ 2147483647 h 699"/>
              <a:gd name="T4" fmla="*/ 0 w 720"/>
              <a:gd name="T5" fmla="*/ 0 h 699"/>
              <a:gd name="T6" fmla="*/ 0 w 720"/>
              <a:gd name="T7" fmla="*/ 2147483647 h 699"/>
              <a:gd name="T8" fmla="*/ 2147483647 w 720"/>
              <a:gd name="T9" fmla="*/ 2147483647 h 6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99"/>
              <a:gd name="T17" fmla="*/ 720 w 720"/>
              <a:gd name="T18" fmla="*/ 699 h 6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99">
                <a:moveTo>
                  <a:pt x="319" y="699"/>
                </a:moveTo>
                <a:cubicBezTo>
                  <a:pt x="720" y="298"/>
                  <a:pt x="720" y="298"/>
                  <a:pt x="720" y="298"/>
                </a:cubicBezTo>
                <a:cubicBezTo>
                  <a:pt x="536" y="114"/>
                  <a:pt x="281" y="0"/>
                  <a:pt x="0" y="0"/>
                </a:cubicBezTo>
                <a:cubicBezTo>
                  <a:pt x="0" y="567"/>
                  <a:pt x="0" y="567"/>
                  <a:pt x="0" y="567"/>
                </a:cubicBezTo>
                <a:cubicBezTo>
                  <a:pt x="125" y="567"/>
                  <a:pt x="238" y="617"/>
                  <a:pt x="319" y="699"/>
                </a:cubicBezTo>
              </a:path>
            </a:pathLst>
          </a:custGeom>
          <a:solidFill>
            <a:srgbClr val="BE2632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1" name="Freeform 72"/>
          <p:cNvSpPr>
            <a:spLocks/>
          </p:cNvSpPr>
          <p:nvPr/>
        </p:nvSpPr>
        <p:spPr bwMode="auto">
          <a:xfrm>
            <a:off x="4986338" y="2789238"/>
            <a:ext cx="1108075" cy="1139825"/>
          </a:xfrm>
          <a:custGeom>
            <a:avLst/>
            <a:gdLst>
              <a:gd name="T0" fmla="*/ 2147483647 w 699"/>
              <a:gd name="T1" fmla="*/ 0 h 720"/>
              <a:gd name="T2" fmla="*/ 2147483647 w 699"/>
              <a:gd name="T3" fmla="*/ 0 h 720"/>
              <a:gd name="T4" fmla="*/ 2147483647 w 699"/>
              <a:gd name="T5" fmla="*/ 0 h 720"/>
              <a:gd name="T6" fmla="*/ 2147483647 w 699"/>
              <a:gd name="T7" fmla="*/ 0 h 720"/>
              <a:gd name="T8" fmla="*/ 0 w 699"/>
              <a:gd name="T9" fmla="*/ 2147483647 h 720"/>
              <a:gd name="T10" fmla="*/ 2147483647 w 699"/>
              <a:gd name="T11" fmla="*/ 2147483647 h 720"/>
              <a:gd name="T12" fmla="*/ 2147483647 w 699"/>
              <a:gd name="T13" fmla="*/ 0 h 7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9"/>
              <a:gd name="T22" fmla="*/ 0 h 720"/>
              <a:gd name="T23" fmla="*/ 699 w 699"/>
              <a:gd name="T24" fmla="*/ 720 h 7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9" h="720">
                <a:moveTo>
                  <a:pt x="699" y="0"/>
                </a:moveTo>
                <a:cubicBezTo>
                  <a:pt x="699" y="0"/>
                  <a:pt x="699" y="0"/>
                  <a:pt x="699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125"/>
                  <a:pt x="82" y="238"/>
                  <a:pt x="0" y="320"/>
                </a:cubicBezTo>
                <a:cubicBezTo>
                  <a:pt x="401" y="720"/>
                  <a:pt x="401" y="720"/>
                  <a:pt x="401" y="720"/>
                </a:cubicBezTo>
                <a:cubicBezTo>
                  <a:pt x="585" y="536"/>
                  <a:pt x="699" y="281"/>
                  <a:pt x="699" y="0"/>
                </a:cubicBezTo>
              </a:path>
            </a:pathLst>
          </a:custGeom>
          <a:solidFill>
            <a:srgbClr val="303030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2" name="Freeform 73"/>
          <p:cNvSpPr>
            <a:spLocks/>
          </p:cNvSpPr>
          <p:nvPr/>
        </p:nvSpPr>
        <p:spPr bwMode="auto">
          <a:xfrm>
            <a:off x="3340100" y="3295650"/>
            <a:ext cx="1139825" cy="1106488"/>
          </a:xfrm>
          <a:custGeom>
            <a:avLst/>
            <a:gdLst>
              <a:gd name="T0" fmla="*/ 2147483647 w 720"/>
              <a:gd name="T1" fmla="*/ 2147483647 h 698"/>
              <a:gd name="T2" fmla="*/ 2147483647 w 720"/>
              <a:gd name="T3" fmla="*/ 0 h 698"/>
              <a:gd name="T4" fmla="*/ 0 w 720"/>
              <a:gd name="T5" fmla="*/ 2147483647 h 698"/>
              <a:gd name="T6" fmla="*/ 2147483647 w 720"/>
              <a:gd name="T7" fmla="*/ 2147483647 h 698"/>
              <a:gd name="T8" fmla="*/ 2147483647 w 720"/>
              <a:gd name="T9" fmla="*/ 2147483647 h 698"/>
              <a:gd name="T10" fmla="*/ 2147483647 w 720"/>
              <a:gd name="T11" fmla="*/ 2147483647 h 698"/>
              <a:gd name="T12" fmla="*/ 2147483647 w 720"/>
              <a:gd name="T13" fmla="*/ 2147483647 h 6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698"/>
              <a:gd name="T23" fmla="*/ 720 w 720"/>
              <a:gd name="T24" fmla="*/ 698 h 6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698">
                <a:moveTo>
                  <a:pt x="720" y="132"/>
                </a:moveTo>
                <a:cubicBezTo>
                  <a:pt x="595" y="132"/>
                  <a:pt x="482" y="82"/>
                  <a:pt x="401" y="0"/>
                </a:cubicBezTo>
                <a:cubicBezTo>
                  <a:pt x="0" y="400"/>
                  <a:pt x="0" y="400"/>
                  <a:pt x="0" y="400"/>
                </a:cubicBezTo>
                <a:cubicBezTo>
                  <a:pt x="184" y="584"/>
                  <a:pt x="439" y="698"/>
                  <a:pt x="720" y="698"/>
                </a:cubicBezTo>
                <a:cubicBezTo>
                  <a:pt x="720" y="698"/>
                  <a:pt x="720" y="698"/>
                  <a:pt x="720" y="698"/>
                </a:cubicBezTo>
                <a:cubicBezTo>
                  <a:pt x="720" y="132"/>
                  <a:pt x="720" y="132"/>
                  <a:pt x="720" y="132"/>
                </a:cubicBezTo>
                <a:cubicBezTo>
                  <a:pt x="720" y="132"/>
                  <a:pt x="720" y="132"/>
                  <a:pt x="720" y="132"/>
                </a:cubicBezTo>
              </a:path>
            </a:pathLst>
          </a:custGeom>
          <a:solidFill>
            <a:srgbClr val="BE2632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3" name="Freeform 74"/>
          <p:cNvSpPr>
            <a:spLocks/>
          </p:cNvSpPr>
          <p:nvPr/>
        </p:nvSpPr>
        <p:spPr bwMode="auto">
          <a:xfrm>
            <a:off x="3340100" y="1174750"/>
            <a:ext cx="1139825" cy="1109663"/>
          </a:xfrm>
          <a:custGeom>
            <a:avLst/>
            <a:gdLst>
              <a:gd name="T0" fmla="*/ 2147483647 w 720"/>
              <a:gd name="T1" fmla="*/ 2147483647 h 699"/>
              <a:gd name="T2" fmla="*/ 2147483647 w 720"/>
              <a:gd name="T3" fmla="*/ 2147483647 h 699"/>
              <a:gd name="T4" fmla="*/ 2147483647 w 720"/>
              <a:gd name="T5" fmla="*/ 0 h 699"/>
              <a:gd name="T6" fmla="*/ 2147483647 w 720"/>
              <a:gd name="T7" fmla="*/ 0 h 699"/>
              <a:gd name="T8" fmla="*/ 0 w 720"/>
              <a:gd name="T9" fmla="*/ 2147483647 h 699"/>
              <a:gd name="T10" fmla="*/ 2147483647 w 720"/>
              <a:gd name="T11" fmla="*/ 2147483647 h 699"/>
              <a:gd name="T12" fmla="*/ 2147483647 w 720"/>
              <a:gd name="T13" fmla="*/ 2147483647 h 6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699"/>
              <a:gd name="T23" fmla="*/ 720 w 720"/>
              <a:gd name="T24" fmla="*/ 699 h 6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699">
                <a:moveTo>
                  <a:pt x="720" y="567"/>
                </a:moveTo>
                <a:cubicBezTo>
                  <a:pt x="720" y="567"/>
                  <a:pt x="720" y="567"/>
                  <a:pt x="720" y="567"/>
                </a:cubicBezTo>
                <a:cubicBezTo>
                  <a:pt x="720" y="0"/>
                  <a:pt x="720" y="0"/>
                  <a:pt x="720" y="0"/>
                </a:cubicBezTo>
                <a:cubicBezTo>
                  <a:pt x="720" y="0"/>
                  <a:pt x="720" y="0"/>
                  <a:pt x="720" y="0"/>
                </a:cubicBezTo>
                <a:cubicBezTo>
                  <a:pt x="439" y="0"/>
                  <a:pt x="184" y="114"/>
                  <a:pt x="0" y="298"/>
                </a:cubicBezTo>
                <a:cubicBezTo>
                  <a:pt x="401" y="699"/>
                  <a:pt x="401" y="699"/>
                  <a:pt x="401" y="699"/>
                </a:cubicBezTo>
                <a:cubicBezTo>
                  <a:pt x="482" y="617"/>
                  <a:pt x="595" y="567"/>
                  <a:pt x="720" y="567"/>
                </a:cubicBezTo>
              </a:path>
            </a:pathLst>
          </a:custGeom>
          <a:solidFill>
            <a:srgbClr val="DD3C44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4" name="Freeform 75"/>
          <p:cNvSpPr>
            <a:spLocks/>
          </p:cNvSpPr>
          <p:nvPr/>
        </p:nvSpPr>
        <p:spPr bwMode="auto">
          <a:xfrm>
            <a:off x="2878138" y="2789238"/>
            <a:ext cx="1108075" cy="1139825"/>
          </a:xfrm>
          <a:custGeom>
            <a:avLst/>
            <a:gdLst>
              <a:gd name="T0" fmla="*/ 2147483647 w 699"/>
              <a:gd name="T1" fmla="*/ 0 h 720"/>
              <a:gd name="T2" fmla="*/ 2147483647 w 699"/>
              <a:gd name="T3" fmla="*/ 0 h 720"/>
              <a:gd name="T4" fmla="*/ 0 w 699"/>
              <a:gd name="T5" fmla="*/ 0 h 720"/>
              <a:gd name="T6" fmla="*/ 0 w 699"/>
              <a:gd name="T7" fmla="*/ 0 h 720"/>
              <a:gd name="T8" fmla="*/ 2147483647 w 699"/>
              <a:gd name="T9" fmla="*/ 2147483647 h 720"/>
              <a:gd name="T10" fmla="*/ 2147483647 w 699"/>
              <a:gd name="T11" fmla="*/ 2147483647 h 720"/>
              <a:gd name="T12" fmla="*/ 2147483647 w 699"/>
              <a:gd name="T13" fmla="*/ 0 h 7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9"/>
              <a:gd name="T22" fmla="*/ 0 h 720"/>
              <a:gd name="T23" fmla="*/ 699 w 699"/>
              <a:gd name="T24" fmla="*/ 720 h 7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9" h="720">
                <a:moveTo>
                  <a:pt x="566" y="0"/>
                </a:moveTo>
                <a:cubicBezTo>
                  <a:pt x="566" y="0"/>
                  <a:pt x="566" y="0"/>
                  <a:pt x="5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1"/>
                  <a:pt x="114" y="536"/>
                  <a:pt x="298" y="720"/>
                </a:cubicBezTo>
                <a:cubicBezTo>
                  <a:pt x="699" y="320"/>
                  <a:pt x="699" y="320"/>
                  <a:pt x="699" y="320"/>
                </a:cubicBezTo>
                <a:cubicBezTo>
                  <a:pt x="617" y="238"/>
                  <a:pt x="566" y="125"/>
                  <a:pt x="566" y="0"/>
                </a:cubicBezTo>
              </a:path>
            </a:pathLst>
          </a:custGeom>
          <a:solidFill>
            <a:srgbClr val="4A4949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5" name="Freeform 76"/>
          <p:cNvSpPr>
            <a:spLocks/>
          </p:cNvSpPr>
          <p:nvPr/>
        </p:nvSpPr>
        <p:spPr bwMode="auto">
          <a:xfrm>
            <a:off x="2867025" y="1647825"/>
            <a:ext cx="1108075" cy="1141413"/>
          </a:xfrm>
          <a:custGeom>
            <a:avLst/>
            <a:gdLst>
              <a:gd name="T0" fmla="*/ 2147483647 w 699"/>
              <a:gd name="T1" fmla="*/ 2147483647 h 720"/>
              <a:gd name="T2" fmla="*/ 2147483647 w 699"/>
              <a:gd name="T3" fmla="*/ 0 h 720"/>
              <a:gd name="T4" fmla="*/ 0 w 699"/>
              <a:gd name="T5" fmla="*/ 2147483647 h 720"/>
              <a:gd name="T6" fmla="*/ 2147483647 w 699"/>
              <a:gd name="T7" fmla="*/ 2147483647 h 720"/>
              <a:gd name="T8" fmla="*/ 2147483647 w 699"/>
              <a:gd name="T9" fmla="*/ 2147483647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9"/>
              <a:gd name="T16" fmla="*/ 0 h 720"/>
              <a:gd name="T17" fmla="*/ 699 w 699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9" h="720">
                <a:moveTo>
                  <a:pt x="699" y="401"/>
                </a:moveTo>
                <a:cubicBezTo>
                  <a:pt x="298" y="0"/>
                  <a:pt x="298" y="0"/>
                  <a:pt x="298" y="0"/>
                </a:cubicBezTo>
                <a:cubicBezTo>
                  <a:pt x="114" y="185"/>
                  <a:pt x="0" y="439"/>
                  <a:pt x="0" y="720"/>
                </a:cubicBezTo>
                <a:cubicBezTo>
                  <a:pt x="566" y="720"/>
                  <a:pt x="566" y="720"/>
                  <a:pt x="566" y="720"/>
                </a:cubicBezTo>
                <a:cubicBezTo>
                  <a:pt x="566" y="596"/>
                  <a:pt x="617" y="483"/>
                  <a:pt x="699" y="401"/>
                </a:cubicBezTo>
              </a:path>
            </a:pathLst>
          </a:custGeom>
          <a:solidFill>
            <a:srgbClr val="303030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6" name="Freeform 95"/>
          <p:cNvSpPr>
            <a:spLocks/>
          </p:cNvSpPr>
          <p:nvPr/>
        </p:nvSpPr>
        <p:spPr bwMode="auto">
          <a:xfrm>
            <a:off x="4986338" y="2017713"/>
            <a:ext cx="569912" cy="771525"/>
          </a:xfrm>
          <a:custGeom>
            <a:avLst/>
            <a:gdLst>
              <a:gd name="T0" fmla="*/ 2147483647 w 360"/>
              <a:gd name="T1" fmla="*/ 0 h 486"/>
              <a:gd name="T2" fmla="*/ 2147483647 w 360"/>
              <a:gd name="T3" fmla="*/ 2147483647 h 486"/>
              <a:gd name="T4" fmla="*/ 0 w 360"/>
              <a:gd name="T5" fmla="*/ 2147483647 h 486"/>
              <a:gd name="T6" fmla="*/ 2147483647 w 360"/>
              <a:gd name="T7" fmla="*/ 2147483647 h 486"/>
              <a:gd name="T8" fmla="*/ 2147483647 w 360"/>
              <a:gd name="T9" fmla="*/ 2147483647 h 486"/>
              <a:gd name="T10" fmla="*/ 2147483647 w 360"/>
              <a:gd name="T11" fmla="*/ 2147483647 h 486"/>
              <a:gd name="T12" fmla="*/ 2147483647 w 360"/>
              <a:gd name="T13" fmla="*/ 2147483647 h 486"/>
              <a:gd name="T14" fmla="*/ 2147483647 w 360"/>
              <a:gd name="T15" fmla="*/ 2147483647 h 486"/>
              <a:gd name="T16" fmla="*/ 2147483647 w 360"/>
              <a:gd name="T17" fmla="*/ 0 h 4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0"/>
              <a:gd name="T28" fmla="*/ 0 h 486"/>
              <a:gd name="T29" fmla="*/ 360 w 360"/>
              <a:gd name="T30" fmla="*/ 486 h 4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0" h="486">
                <a:moveTo>
                  <a:pt x="168" y="0"/>
                </a:moveTo>
                <a:cubicBezTo>
                  <a:pt x="14" y="154"/>
                  <a:pt x="14" y="154"/>
                  <a:pt x="14" y="154"/>
                </a:cubicBezTo>
                <a:cubicBezTo>
                  <a:pt x="0" y="167"/>
                  <a:pt x="0" y="167"/>
                  <a:pt x="0" y="167"/>
                </a:cubicBezTo>
                <a:cubicBezTo>
                  <a:pt x="37" y="203"/>
                  <a:pt x="67" y="246"/>
                  <a:pt x="89" y="292"/>
                </a:cubicBezTo>
                <a:cubicBezTo>
                  <a:pt x="117" y="351"/>
                  <a:pt x="133" y="417"/>
                  <a:pt x="133" y="486"/>
                </a:cubicBezTo>
                <a:cubicBezTo>
                  <a:pt x="133" y="486"/>
                  <a:pt x="133" y="486"/>
                  <a:pt x="133" y="486"/>
                </a:cubicBezTo>
                <a:cubicBezTo>
                  <a:pt x="360" y="486"/>
                  <a:pt x="360" y="486"/>
                  <a:pt x="360" y="486"/>
                </a:cubicBezTo>
                <a:cubicBezTo>
                  <a:pt x="360" y="482"/>
                  <a:pt x="360" y="478"/>
                  <a:pt x="360" y="474"/>
                </a:cubicBezTo>
                <a:cubicBezTo>
                  <a:pt x="360" y="289"/>
                  <a:pt x="287" y="122"/>
                  <a:pt x="168" y="0"/>
                </a:cubicBezTo>
              </a:path>
            </a:pathLst>
          </a:custGeom>
          <a:solidFill>
            <a:srgbClr val="DD3C44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7" name="Freeform 96"/>
          <p:cNvSpPr>
            <a:spLocks/>
          </p:cNvSpPr>
          <p:nvPr/>
        </p:nvSpPr>
        <p:spPr bwMode="auto">
          <a:xfrm>
            <a:off x="4479925" y="3295650"/>
            <a:ext cx="750888" cy="550863"/>
          </a:xfrm>
          <a:custGeom>
            <a:avLst/>
            <a:gdLst>
              <a:gd name="T0" fmla="*/ 2147483647 w 474"/>
              <a:gd name="T1" fmla="*/ 0 h 348"/>
              <a:gd name="T2" fmla="*/ 2147483647 w 474"/>
              <a:gd name="T3" fmla="*/ 2147483647 h 348"/>
              <a:gd name="T4" fmla="*/ 2147483647 w 474"/>
              <a:gd name="T5" fmla="*/ 2147483647 h 348"/>
              <a:gd name="T6" fmla="*/ 2147483647 w 474"/>
              <a:gd name="T7" fmla="*/ 2147483647 h 348"/>
              <a:gd name="T8" fmla="*/ 2147483647 w 474"/>
              <a:gd name="T9" fmla="*/ 2147483647 h 348"/>
              <a:gd name="T10" fmla="*/ 2147483647 w 474"/>
              <a:gd name="T11" fmla="*/ 2147483647 h 348"/>
              <a:gd name="T12" fmla="*/ 2147483647 w 474"/>
              <a:gd name="T13" fmla="*/ 2147483647 h 348"/>
              <a:gd name="T14" fmla="*/ 2147483647 w 474"/>
              <a:gd name="T15" fmla="*/ 2147483647 h 348"/>
              <a:gd name="T16" fmla="*/ 2147483647 w 474"/>
              <a:gd name="T17" fmla="*/ 2147483647 h 348"/>
              <a:gd name="T18" fmla="*/ 0 w 474"/>
              <a:gd name="T19" fmla="*/ 2147483647 h 348"/>
              <a:gd name="T20" fmla="*/ 0 w 474"/>
              <a:gd name="T21" fmla="*/ 2147483647 h 348"/>
              <a:gd name="T22" fmla="*/ 2147483647 w 474"/>
              <a:gd name="T23" fmla="*/ 2147483647 h 348"/>
              <a:gd name="T24" fmla="*/ 2147483647 w 474"/>
              <a:gd name="T25" fmla="*/ 0 h 348"/>
              <a:gd name="T26" fmla="*/ 2147483647 w 474"/>
              <a:gd name="T27" fmla="*/ 0 h 3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4"/>
              <a:gd name="T43" fmla="*/ 0 h 348"/>
              <a:gd name="T44" fmla="*/ 474 w 474"/>
              <a:gd name="T45" fmla="*/ 348 h 3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4" h="348">
                <a:moveTo>
                  <a:pt x="319" y="0"/>
                </a:moveTo>
                <a:cubicBezTo>
                  <a:pt x="304" y="15"/>
                  <a:pt x="288" y="29"/>
                  <a:pt x="271" y="42"/>
                </a:cubicBezTo>
                <a:cubicBezTo>
                  <a:pt x="256" y="53"/>
                  <a:pt x="241" y="63"/>
                  <a:pt x="224" y="72"/>
                </a:cubicBezTo>
                <a:cubicBezTo>
                  <a:pt x="210" y="81"/>
                  <a:pt x="196" y="88"/>
                  <a:pt x="180" y="95"/>
                </a:cubicBezTo>
                <a:cubicBezTo>
                  <a:pt x="167" y="100"/>
                  <a:pt x="153" y="106"/>
                  <a:pt x="139" y="110"/>
                </a:cubicBezTo>
                <a:cubicBezTo>
                  <a:pt x="127" y="114"/>
                  <a:pt x="114" y="118"/>
                  <a:pt x="101" y="121"/>
                </a:cubicBezTo>
                <a:cubicBezTo>
                  <a:pt x="89" y="123"/>
                  <a:pt x="78" y="126"/>
                  <a:pt x="66" y="127"/>
                </a:cubicBezTo>
                <a:cubicBezTo>
                  <a:pt x="55" y="129"/>
                  <a:pt x="43" y="130"/>
                  <a:pt x="32" y="131"/>
                </a:cubicBezTo>
                <a:cubicBezTo>
                  <a:pt x="22" y="132"/>
                  <a:pt x="12" y="132"/>
                  <a:pt x="1" y="132"/>
                </a:cubicBezTo>
                <a:cubicBezTo>
                  <a:pt x="1" y="132"/>
                  <a:pt x="0" y="132"/>
                  <a:pt x="0" y="132"/>
                </a:cubicBezTo>
                <a:cubicBezTo>
                  <a:pt x="0" y="348"/>
                  <a:pt x="0" y="348"/>
                  <a:pt x="0" y="348"/>
                </a:cubicBezTo>
                <a:cubicBezTo>
                  <a:pt x="184" y="347"/>
                  <a:pt x="352" y="274"/>
                  <a:pt x="474" y="154"/>
                </a:cubicBezTo>
                <a:cubicBezTo>
                  <a:pt x="320" y="0"/>
                  <a:pt x="320" y="0"/>
                  <a:pt x="320" y="0"/>
                </a:cubicBezTo>
                <a:cubicBezTo>
                  <a:pt x="319" y="0"/>
                  <a:pt x="319" y="0"/>
                  <a:pt x="319" y="0"/>
                </a:cubicBezTo>
              </a:path>
            </a:pathLst>
          </a:custGeom>
          <a:solidFill>
            <a:srgbClr val="4A4949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8" name="Freeform 97"/>
          <p:cNvSpPr>
            <a:spLocks/>
          </p:cNvSpPr>
          <p:nvPr/>
        </p:nvSpPr>
        <p:spPr bwMode="auto">
          <a:xfrm>
            <a:off x="4479925" y="1692275"/>
            <a:ext cx="773113" cy="592138"/>
          </a:xfrm>
          <a:custGeom>
            <a:avLst/>
            <a:gdLst>
              <a:gd name="T0" fmla="*/ 0 w 487"/>
              <a:gd name="T1" fmla="*/ 0 h 373"/>
              <a:gd name="T2" fmla="*/ 0 w 487"/>
              <a:gd name="T3" fmla="*/ 2147483647 h 373"/>
              <a:gd name="T4" fmla="*/ 2147483647 w 487"/>
              <a:gd name="T5" fmla="*/ 2147483647 h 373"/>
              <a:gd name="T6" fmla="*/ 2147483647 w 487"/>
              <a:gd name="T7" fmla="*/ 2147483647 h 373"/>
              <a:gd name="T8" fmla="*/ 2147483647 w 487"/>
              <a:gd name="T9" fmla="*/ 2147483647 h 373"/>
              <a:gd name="T10" fmla="*/ 2147483647 w 487"/>
              <a:gd name="T11" fmla="*/ 2147483647 h 373"/>
              <a:gd name="T12" fmla="*/ 0 w 487"/>
              <a:gd name="T13" fmla="*/ 0 h 3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7"/>
              <a:gd name="T22" fmla="*/ 0 h 373"/>
              <a:gd name="T23" fmla="*/ 487 w 487"/>
              <a:gd name="T24" fmla="*/ 373 h 3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7" h="373">
                <a:moveTo>
                  <a:pt x="0" y="0"/>
                </a:moveTo>
                <a:cubicBezTo>
                  <a:pt x="0" y="241"/>
                  <a:pt x="0" y="241"/>
                  <a:pt x="0" y="241"/>
                </a:cubicBezTo>
                <a:cubicBezTo>
                  <a:pt x="43" y="241"/>
                  <a:pt x="84" y="247"/>
                  <a:pt x="124" y="258"/>
                </a:cubicBezTo>
                <a:cubicBezTo>
                  <a:pt x="199" y="279"/>
                  <a:pt x="266" y="319"/>
                  <a:pt x="319" y="373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487" y="206"/>
                  <a:pt x="487" y="206"/>
                  <a:pt x="487" y="206"/>
                </a:cubicBezTo>
                <a:cubicBezTo>
                  <a:pt x="363" y="79"/>
                  <a:pt x="191" y="0"/>
                  <a:pt x="0" y="0"/>
                </a:cubicBezTo>
              </a:path>
            </a:pathLst>
          </a:custGeom>
          <a:solidFill>
            <a:srgbClr val="303030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9" name="Freeform 98"/>
          <p:cNvSpPr>
            <a:spLocks/>
          </p:cNvSpPr>
          <p:nvPr/>
        </p:nvSpPr>
        <p:spPr bwMode="auto">
          <a:xfrm>
            <a:off x="4986338" y="2789238"/>
            <a:ext cx="569912" cy="750887"/>
          </a:xfrm>
          <a:custGeom>
            <a:avLst/>
            <a:gdLst>
              <a:gd name="T0" fmla="*/ 2147483647 w 360"/>
              <a:gd name="T1" fmla="*/ 0 h 474"/>
              <a:gd name="T2" fmla="*/ 2147483647 w 360"/>
              <a:gd name="T3" fmla="*/ 0 h 474"/>
              <a:gd name="T4" fmla="*/ 2147483647 w 360"/>
              <a:gd name="T5" fmla="*/ 0 h 474"/>
              <a:gd name="T6" fmla="*/ 2147483647 w 360"/>
              <a:gd name="T7" fmla="*/ 2147483647 h 474"/>
              <a:gd name="T8" fmla="*/ 2147483647 w 360"/>
              <a:gd name="T9" fmla="*/ 2147483647 h 474"/>
              <a:gd name="T10" fmla="*/ 2147483647 w 360"/>
              <a:gd name="T11" fmla="*/ 2147483647 h 474"/>
              <a:gd name="T12" fmla="*/ 2147483647 w 360"/>
              <a:gd name="T13" fmla="*/ 2147483647 h 474"/>
              <a:gd name="T14" fmla="*/ 0 w 360"/>
              <a:gd name="T15" fmla="*/ 2147483647 h 474"/>
              <a:gd name="T16" fmla="*/ 2147483647 w 360"/>
              <a:gd name="T17" fmla="*/ 2147483647 h 474"/>
              <a:gd name="T18" fmla="*/ 2147483647 w 360"/>
              <a:gd name="T19" fmla="*/ 2147483647 h 474"/>
              <a:gd name="T20" fmla="*/ 2147483647 w 360"/>
              <a:gd name="T21" fmla="*/ 0 h 4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0"/>
              <a:gd name="T34" fmla="*/ 0 h 474"/>
              <a:gd name="T35" fmla="*/ 360 w 360"/>
              <a:gd name="T36" fmla="*/ 474 h 4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0" h="474">
                <a:moveTo>
                  <a:pt x="360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16"/>
                  <a:pt x="132" y="31"/>
                  <a:pt x="131" y="46"/>
                </a:cubicBezTo>
                <a:cubicBezTo>
                  <a:pt x="126" y="91"/>
                  <a:pt x="115" y="135"/>
                  <a:pt x="98" y="175"/>
                </a:cubicBezTo>
                <a:cubicBezTo>
                  <a:pt x="85" y="205"/>
                  <a:pt x="69" y="234"/>
                  <a:pt x="51" y="260"/>
                </a:cubicBezTo>
                <a:cubicBezTo>
                  <a:pt x="36" y="281"/>
                  <a:pt x="19" y="301"/>
                  <a:pt x="1" y="319"/>
                </a:cubicBezTo>
                <a:cubicBezTo>
                  <a:pt x="1" y="319"/>
                  <a:pt x="1" y="320"/>
                  <a:pt x="0" y="320"/>
                </a:cubicBezTo>
                <a:cubicBezTo>
                  <a:pt x="1" y="320"/>
                  <a:pt x="1" y="320"/>
                  <a:pt x="1" y="320"/>
                </a:cubicBezTo>
                <a:cubicBezTo>
                  <a:pt x="155" y="474"/>
                  <a:pt x="155" y="474"/>
                  <a:pt x="155" y="474"/>
                </a:cubicBezTo>
                <a:cubicBezTo>
                  <a:pt x="279" y="354"/>
                  <a:pt x="357" y="186"/>
                  <a:pt x="360" y="0"/>
                </a:cubicBezTo>
              </a:path>
            </a:pathLst>
          </a:custGeom>
          <a:solidFill>
            <a:srgbClr val="BE2632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70" name="Freeform 99"/>
          <p:cNvSpPr>
            <a:spLocks/>
          </p:cNvSpPr>
          <p:nvPr/>
        </p:nvSpPr>
        <p:spPr bwMode="auto">
          <a:xfrm>
            <a:off x="3727450" y="3295650"/>
            <a:ext cx="752475" cy="550863"/>
          </a:xfrm>
          <a:custGeom>
            <a:avLst/>
            <a:gdLst>
              <a:gd name="T0" fmla="*/ 2147483647 w 475"/>
              <a:gd name="T1" fmla="*/ 0 h 348"/>
              <a:gd name="T2" fmla="*/ 2147483647 w 475"/>
              <a:gd name="T3" fmla="*/ 2147483647 h 348"/>
              <a:gd name="T4" fmla="*/ 0 w 475"/>
              <a:gd name="T5" fmla="*/ 2147483647 h 348"/>
              <a:gd name="T6" fmla="*/ 2147483647 w 475"/>
              <a:gd name="T7" fmla="*/ 2147483647 h 348"/>
              <a:gd name="T8" fmla="*/ 2147483647 w 475"/>
              <a:gd name="T9" fmla="*/ 2147483647 h 348"/>
              <a:gd name="T10" fmla="*/ 2147483647 w 475"/>
              <a:gd name="T11" fmla="*/ 2147483647 h 348"/>
              <a:gd name="T12" fmla="*/ 2147483647 w 475"/>
              <a:gd name="T13" fmla="*/ 2147483647 h 348"/>
              <a:gd name="T14" fmla="*/ 2147483647 w 475"/>
              <a:gd name="T15" fmla="*/ 2147483647 h 348"/>
              <a:gd name="T16" fmla="*/ 2147483647 w 475"/>
              <a:gd name="T17" fmla="*/ 2147483647 h 348"/>
              <a:gd name="T18" fmla="*/ 2147483647 w 475"/>
              <a:gd name="T19" fmla="*/ 2147483647 h 348"/>
              <a:gd name="T20" fmla="*/ 2147483647 w 475"/>
              <a:gd name="T21" fmla="*/ 2147483647 h 348"/>
              <a:gd name="T22" fmla="*/ 2147483647 w 475"/>
              <a:gd name="T23" fmla="*/ 0 h 3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75"/>
              <a:gd name="T37" fmla="*/ 0 h 348"/>
              <a:gd name="T38" fmla="*/ 475 w 475"/>
              <a:gd name="T39" fmla="*/ 348 h 3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75" h="348">
                <a:moveTo>
                  <a:pt x="156" y="0"/>
                </a:moveTo>
                <a:cubicBezTo>
                  <a:pt x="144" y="12"/>
                  <a:pt x="144" y="12"/>
                  <a:pt x="144" y="12"/>
                </a:cubicBezTo>
                <a:cubicBezTo>
                  <a:pt x="0" y="155"/>
                  <a:pt x="0" y="155"/>
                  <a:pt x="0" y="155"/>
                </a:cubicBezTo>
                <a:cubicBezTo>
                  <a:pt x="123" y="274"/>
                  <a:pt x="290" y="348"/>
                  <a:pt x="474" y="348"/>
                </a:cubicBezTo>
                <a:cubicBezTo>
                  <a:pt x="474" y="348"/>
                  <a:pt x="475" y="348"/>
                  <a:pt x="475" y="348"/>
                </a:cubicBezTo>
                <a:cubicBezTo>
                  <a:pt x="475" y="132"/>
                  <a:pt x="475" y="132"/>
                  <a:pt x="475" y="132"/>
                </a:cubicBezTo>
                <a:cubicBezTo>
                  <a:pt x="475" y="132"/>
                  <a:pt x="475" y="132"/>
                  <a:pt x="475" y="132"/>
                </a:cubicBezTo>
                <a:cubicBezTo>
                  <a:pt x="466" y="132"/>
                  <a:pt x="456" y="132"/>
                  <a:pt x="447" y="131"/>
                </a:cubicBezTo>
                <a:cubicBezTo>
                  <a:pt x="438" y="131"/>
                  <a:pt x="428" y="130"/>
                  <a:pt x="419" y="129"/>
                </a:cubicBezTo>
                <a:cubicBezTo>
                  <a:pt x="411" y="128"/>
                  <a:pt x="402" y="126"/>
                  <a:pt x="394" y="125"/>
                </a:cubicBezTo>
                <a:cubicBezTo>
                  <a:pt x="386" y="123"/>
                  <a:pt x="377" y="122"/>
                  <a:pt x="369" y="120"/>
                </a:cubicBezTo>
                <a:cubicBezTo>
                  <a:pt x="287" y="100"/>
                  <a:pt x="213" y="58"/>
                  <a:pt x="156" y="0"/>
                </a:cubicBezTo>
              </a:path>
            </a:pathLst>
          </a:custGeom>
          <a:solidFill>
            <a:srgbClr val="303030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71" name="Freeform 100"/>
          <p:cNvSpPr>
            <a:spLocks/>
          </p:cNvSpPr>
          <p:nvPr/>
        </p:nvSpPr>
        <p:spPr bwMode="auto">
          <a:xfrm>
            <a:off x="3708400" y="1692275"/>
            <a:ext cx="771525" cy="592138"/>
          </a:xfrm>
          <a:custGeom>
            <a:avLst/>
            <a:gdLst>
              <a:gd name="T0" fmla="*/ 2147483647 w 487"/>
              <a:gd name="T1" fmla="*/ 0 h 373"/>
              <a:gd name="T2" fmla="*/ 0 w 487"/>
              <a:gd name="T3" fmla="*/ 2147483647 h 373"/>
              <a:gd name="T4" fmla="*/ 2147483647 w 487"/>
              <a:gd name="T5" fmla="*/ 2147483647 h 373"/>
              <a:gd name="T6" fmla="*/ 2147483647 w 487"/>
              <a:gd name="T7" fmla="*/ 2147483647 h 373"/>
              <a:gd name="T8" fmla="*/ 2147483647 w 487"/>
              <a:gd name="T9" fmla="*/ 2147483647 h 373"/>
              <a:gd name="T10" fmla="*/ 2147483647 w 487"/>
              <a:gd name="T11" fmla="*/ 2147483647 h 373"/>
              <a:gd name="T12" fmla="*/ 2147483647 w 487"/>
              <a:gd name="T13" fmla="*/ 2147483647 h 373"/>
              <a:gd name="T14" fmla="*/ 2147483647 w 487"/>
              <a:gd name="T15" fmla="*/ 2147483647 h 373"/>
              <a:gd name="T16" fmla="*/ 2147483647 w 487"/>
              <a:gd name="T17" fmla="*/ 0 h 373"/>
              <a:gd name="T18" fmla="*/ 2147483647 w 487"/>
              <a:gd name="T19" fmla="*/ 0 h 3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7"/>
              <a:gd name="T31" fmla="*/ 0 h 373"/>
              <a:gd name="T32" fmla="*/ 487 w 487"/>
              <a:gd name="T33" fmla="*/ 373 h 3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7" h="373">
                <a:moveTo>
                  <a:pt x="486" y="0"/>
                </a:moveTo>
                <a:cubicBezTo>
                  <a:pt x="295" y="0"/>
                  <a:pt x="123" y="78"/>
                  <a:pt x="0" y="205"/>
                </a:cubicBezTo>
                <a:cubicBezTo>
                  <a:pt x="168" y="373"/>
                  <a:pt x="168" y="373"/>
                  <a:pt x="168" y="373"/>
                </a:cubicBezTo>
                <a:cubicBezTo>
                  <a:pt x="168" y="373"/>
                  <a:pt x="168" y="373"/>
                  <a:pt x="168" y="373"/>
                </a:cubicBezTo>
                <a:cubicBezTo>
                  <a:pt x="185" y="355"/>
                  <a:pt x="204" y="339"/>
                  <a:pt x="225" y="324"/>
                </a:cubicBezTo>
                <a:cubicBezTo>
                  <a:pt x="264" y="297"/>
                  <a:pt x="307" y="275"/>
                  <a:pt x="353" y="261"/>
                </a:cubicBezTo>
                <a:cubicBezTo>
                  <a:pt x="396" y="248"/>
                  <a:pt x="440" y="241"/>
                  <a:pt x="487" y="241"/>
                </a:cubicBezTo>
                <a:cubicBezTo>
                  <a:pt x="487" y="241"/>
                  <a:pt x="487" y="241"/>
                  <a:pt x="487" y="241"/>
                </a:cubicBezTo>
                <a:cubicBezTo>
                  <a:pt x="487" y="0"/>
                  <a:pt x="487" y="0"/>
                  <a:pt x="487" y="0"/>
                </a:cubicBezTo>
                <a:cubicBezTo>
                  <a:pt x="487" y="0"/>
                  <a:pt x="486" y="0"/>
                  <a:pt x="486" y="0"/>
                </a:cubicBezTo>
              </a:path>
            </a:pathLst>
          </a:custGeom>
          <a:solidFill>
            <a:srgbClr val="4A4949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72" name="Freeform 101"/>
          <p:cNvSpPr>
            <a:spLocks/>
          </p:cNvSpPr>
          <p:nvPr/>
        </p:nvSpPr>
        <p:spPr bwMode="auto">
          <a:xfrm>
            <a:off x="3402013" y="2789238"/>
            <a:ext cx="573087" cy="752475"/>
          </a:xfrm>
          <a:custGeom>
            <a:avLst/>
            <a:gdLst>
              <a:gd name="T0" fmla="*/ 2147483647 w 362"/>
              <a:gd name="T1" fmla="*/ 0 h 475"/>
              <a:gd name="T2" fmla="*/ 2147483647 w 362"/>
              <a:gd name="T3" fmla="*/ 0 h 475"/>
              <a:gd name="T4" fmla="*/ 0 w 362"/>
              <a:gd name="T5" fmla="*/ 0 h 475"/>
              <a:gd name="T6" fmla="*/ 2147483647 w 362"/>
              <a:gd name="T7" fmla="*/ 2147483647 h 475"/>
              <a:gd name="T8" fmla="*/ 2147483647 w 362"/>
              <a:gd name="T9" fmla="*/ 2147483647 h 475"/>
              <a:gd name="T10" fmla="*/ 2147483647 w 362"/>
              <a:gd name="T11" fmla="*/ 2147483647 h 475"/>
              <a:gd name="T12" fmla="*/ 2147483647 w 362"/>
              <a:gd name="T13" fmla="*/ 2147483647 h 475"/>
              <a:gd name="T14" fmla="*/ 2147483647 w 362"/>
              <a:gd name="T15" fmla="*/ 2147483647 h 475"/>
              <a:gd name="T16" fmla="*/ 2147483647 w 362"/>
              <a:gd name="T17" fmla="*/ 2147483647 h 475"/>
              <a:gd name="T18" fmla="*/ 2147483647 w 362"/>
              <a:gd name="T19" fmla="*/ 2147483647 h 475"/>
              <a:gd name="T20" fmla="*/ 2147483647 w 362"/>
              <a:gd name="T21" fmla="*/ 2147483647 h 475"/>
              <a:gd name="T22" fmla="*/ 2147483647 w 362"/>
              <a:gd name="T23" fmla="*/ 2147483647 h 475"/>
              <a:gd name="T24" fmla="*/ 2147483647 w 362"/>
              <a:gd name="T25" fmla="*/ 2147483647 h 475"/>
              <a:gd name="T26" fmla="*/ 2147483647 w 362"/>
              <a:gd name="T27" fmla="*/ 2147483647 h 475"/>
              <a:gd name="T28" fmla="*/ 2147483647 w 362"/>
              <a:gd name="T29" fmla="*/ 0 h 475"/>
              <a:gd name="T30" fmla="*/ 2147483647 w 362"/>
              <a:gd name="T31" fmla="*/ 0 h 4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62"/>
              <a:gd name="T49" fmla="*/ 0 h 475"/>
              <a:gd name="T50" fmla="*/ 362 w 362"/>
              <a:gd name="T51" fmla="*/ 475 h 4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62" h="475">
                <a:moveTo>
                  <a:pt x="229" y="0"/>
                </a:moveTo>
                <a:cubicBezTo>
                  <a:pt x="227" y="0"/>
                  <a:pt x="227" y="0"/>
                  <a:pt x="227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186"/>
                  <a:pt x="82" y="354"/>
                  <a:pt x="206" y="475"/>
                </a:cubicBezTo>
                <a:cubicBezTo>
                  <a:pt x="350" y="332"/>
                  <a:pt x="350" y="332"/>
                  <a:pt x="350" y="332"/>
                </a:cubicBezTo>
                <a:cubicBezTo>
                  <a:pt x="362" y="320"/>
                  <a:pt x="362" y="320"/>
                  <a:pt x="362" y="320"/>
                </a:cubicBezTo>
                <a:cubicBezTo>
                  <a:pt x="340" y="298"/>
                  <a:pt x="321" y="275"/>
                  <a:pt x="304" y="249"/>
                </a:cubicBezTo>
                <a:cubicBezTo>
                  <a:pt x="299" y="242"/>
                  <a:pt x="294" y="234"/>
                  <a:pt x="290" y="227"/>
                </a:cubicBezTo>
                <a:cubicBezTo>
                  <a:pt x="285" y="219"/>
                  <a:pt x="281" y="211"/>
                  <a:pt x="277" y="202"/>
                </a:cubicBezTo>
                <a:cubicBezTo>
                  <a:pt x="272" y="193"/>
                  <a:pt x="268" y="185"/>
                  <a:pt x="264" y="175"/>
                </a:cubicBezTo>
                <a:cubicBezTo>
                  <a:pt x="260" y="166"/>
                  <a:pt x="257" y="156"/>
                  <a:pt x="253" y="146"/>
                </a:cubicBezTo>
                <a:cubicBezTo>
                  <a:pt x="250" y="135"/>
                  <a:pt x="246" y="124"/>
                  <a:pt x="244" y="113"/>
                </a:cubicBezTo>
                <a:cubicBezTo>
                  <a:pt x="240" y="102"/>
                  <a:pt x="238" y="90"/>
                  <a:pt x="236" y="78"/>
                </a:cubicBezTo>
                <a:cubicBezTo>
                  <a:pt x="234" y="65"/>
                  <a:pt x="232" y="52"/>
                  <a:pt x="231" y="38"/>
                </a:cubicBezTo>
                <a:cubicBezTo>
                  <a:pt x="230" y="26"/>
                  <a:pt x="229" y="13"/>
                  <a:pt x="229" y="0"/>
                </a:cubicBezTo>
                <a:cubicBezTo>
                  <a:pt x="229" y="0"/>
                  <a:pt x="229" y="0"/>
                  <a:pt x="229" y="0"/>
                </a:cubicBezTo>
              </a:path>
            </a:pathLst>
          </a:custGeom>
          <a:solidFill>
            <a:srgbClr val="DD3C44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73" name="Freeform 102"/>
          <p:cNvSpPr>
            <a:spLocks/>
          </p:cNvSpPr>
          <p:nvPr/>
        </p:nvSpPr>
        <p:spPr bwMode="auto">
          <a:xfrm>
            <a:off x="3402013" y="2017713"/>
            <a:ext cx="573087" cy="771525"/>
          </a:xfrm>
          <a:custGeom>
            <a:avLst/>
            <a:gdLst>
              <a:gd name="T0" fmla="*/ 2147483647 w 362"/>
              <a:gd name="T1" fmla="*/ 0 h 487"/>
              <a:gd name="T2" fmla="*/ 0 w 362"/>
              <a:gd name="T3" fmla="*/ 2147483647 h 487"/>
              <a:gd name="T4" fmla="*/ 0 w 362"/>
              <a:gd name="T5" fmla="*/ 2147483647 h 487"/>
              <a:gd name="T6" fmla="*/ 2147483647 w 362"/>
              <a:gd name="T7" fmla="*/ 2147483647 h 487"/>
              <a:gd name="T8" fmla="*/ 2147483647 w 362"/>
              <a:gd name="T9" fmla="*/ 2147483647 h 487"/>
              <a:gd name="T10" fmla="*/ 2147483647 w 362"/>
              <a:gd name="T11" fmla="*/ 2147483647 h 487"/>
              <a:gd name="T12" fmla="*/ 2147483647 w 362"/>
              <a:gd name="T13" fmla="*/ 2147483647 h 487"/>
              <a:gd name="T14" fmla="*/ 2147483647 w 362"/>
              <a:gd name="T15" fmla="*/ 2147483647 h 487"/>
              <a:gd name="T16" fmla="*/ 2147483647 w 362"/>
              <a:gd name="T17" fmla="*/ 2147483647 h 487"/>
              <a:gd name="T18" fmla="*/ 2147483647 w 362"/>
              <a:gd name="T19" fmla="*/ 2147483647 h 487"/>
              <a:gd name="T20" fmla="*/ 2147483647 w 362"/>
              <a:gd name="T21" fmla="*/ 2147483647 h 487"/>
              <a:gd name="T22" fmla="*/ 2147483647 w 362"/>
              <a:gd name="T23" fmla="*/ 2147483647 h 487"/>
              <a:gd name="T24" fmla="*/ 2147483647 w 362"/>
              <a:gd name="T25" fmla="*/ 2147483647 h 487"/>
              <a:gd name="T26" fmla="*/ 2147483647 w 362"/>
              <a:gd name="T27" fmla="*/ 0 h 4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2"/>
              <a:gd name="T43" fmla="*/ 0 h 487"/>
              <a:gd name="T44" fmla="*/ 362 w 362"/>
              <a:gd name="T45" fmla="*/ 487 h 4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2" h="487">
                <a:moveTo>
                  <a:pt x="194" y="0"/>
                </a:moveTo>
                <a:cubicBezTo>
                  <a:pt x="74" y="122"/>
                  <a:pt x="0" y="290"/>
                  <a:pt x="0" y="475"/>
                </a:cubicBezTo>
                <a:cubicBezTo>
                  <a:pt x="0" y="479"/>
                  <a:pt x="0" y="483"/>
                  <a:pt x="0" y="487"/>
                </a:cubicBezTo>
                <a:cubicBezTo>
                  <a:pt x="227" y="487"/>
                  <a:pt x="227" y="487"/>
                  <a:pt x="227" y="487"/>
                </a:cubicBezTo>
                <a:cubicBezTo>
                  <a:pt x="229" y="487"/>
                  <a:pt x="229" y="487"/>
                  <a:pt x="229" y="487"/>
                </a:cubicBezTo>
                <a:cubicBezTo>
                  <a:pt x="229" y="486"/>
                  <a:pt x="229" y="484"/>
                  <a:pt x="229" y="482"/>
                </a:cubicBezTo>
                <a:cubicBezTo>
                  <a:pt x="229" y="466"/>
                  <a:pt x="230" y="450"/>
                  <a:pt x="232" y="434"/>
                </a:cubicBezTo>
                <a:cubicBezTo>
                  <a:pt x="234" y="417"/>
                  <a:pt x="237" y="399"/>
                  <a:pt x="242" y="382"/>
                </a:cubicBezTo>
                <a:cubicBezTo>
                  <a:pt x="246" y="362"/>
                  <a:pt x="252" y="343"/>
                  <a:pt x="260" y="324"/>
                </a:cubicBezTo>
                <a:cubicBezTo>
                  <a:pt x="268" y="302"/>
                  <a:pt x="279" y="280"/>
                  <a:pt x="291" y="260"/>
                </a:cubicBezTo>
                <a:cubicBezTo>
                  <a:pt x="305" y="235"/>
                  <a:pt x="322" y="212"/>
                  <a:pt x="340" y="191"/>
                </a:cubicBezTo>
                <a:cubicBezTo>
                  <a:pt x="347" y="183"/>
                  <a:pt x="354" y="175"/>
                  <a:pt x="362" y="168"/>
                </a:cubicBezTo>
                <a:cubicBezTo>
                  <a:pt x="362" y="168"/>
                  <a:pt x="362" y="168"/>
                  <a:pt x="362" y="168"/>
                </a:cubicBezTo>
                <a:cubicBezTo>
                  <a:pt x="194" y="0"/>
                  <a:pt x="194" y="0"/>
                  <a:pt x="194" y="0"/>
                </a:cubicBezTo>
              </a:path>
            </a:pathLst>
          </a:custGeom>
          <a:solidFill>
            <a:srgbClr val="BE2632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74" name="TextBox 113"/>
          <p:cNvSpPr txBox="1">
            <a:spLocks noChangeArrowheads="1"/>
          </p:cNvSpPr>
          <p:nvPr/>
        </p:nvSpPr>
        <p:spPr bwMode="auto">
          <a:xfrm>
            <a:off x="4083050" y="1793875"/>
            <a:ext cx="2730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id-ID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75" name="TextBox 114"/>
          <p:cNvSpPr txBox="1">
            <a:spLocks noChangeArrowheads="1"/>
          </p:cNvSpPr>
          <p:nvPr/>
        </p:nvSpPr>
        <p:spPr bwMode="auto">
          <a:xfrm>
            <a:off x="4741863" y="1827213"/>
            <a:ext cx="2730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id-ID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76" name="TextBox 115"/>
          <p:cNvSpPr txBox="1">
            <a:spLocks noChangeArrowheads="1"/>
          </p:cNvSpPr>
          <p:nvPr/>
        </p:nvSpPr>
        <p:spPr bwMode="auto">
          <a:xfrm>
            <a:off x="5199063" y="2327275"/>
            <a:ext cx="2730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id-ID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77" name="TextBox 116"/>
          <p:cNvSpPr txBox="1">
            <a:spLocks noChangeArrowheads="1"/>
          </p:cNvSpPr>
          <p:nvPr/>
        </p:nvSpPr>
        <p:spPr bwMode="auto">
          <a:xfrm>
            <a:off x="5191125" y="2978150"/>
            <a:ext cx="2730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id-ID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78" name="TextBox 117"/>
          <p:cNvSpPr txBox="1">
            <a:spLocks noChangeArrowheads="1"/>
          </p:cNvSpPr>
          <p:nvPr/>
        </p:nvSpPr>
        <p:spPr bwMode="auto">
          <a:xfrm>
            <a:off x="4675188" y="3460750"/>
            <a:ext cx="2730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id-ID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79" name="TextBox 118"/>
          <p:cNvSpPr txBox="1">
            <a:spLocks noChangeArrowheads="1"/>
          </p:cNvSpPr>
          <p:nvPr/>
        </p:nvSpPr>
        <p:spPr bwMode="auto">
          <a:xfrm>
            <a:off x="4037013" y="3454400"/>
            <a:ext cx="2730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id-ID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80" name="TextBox 119"/>
          <p:cNvSpPr txBox="1">
            <a:spLocks noChangeArrowheads="1"/>
          </p:cNvSpPr>
          <p:nvPr/>
        </p:nvSpPr>
        <p:spPr bwMode="auto">
          <a:xfrm>
            <a:off x="3563938" y="2974975"/>
            <a:ext cx="2746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id-ID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81" name="TextBox 120"/>
          <p:cNvSpPr txBox="1">
            <a:spLocks noChangeArrowheads="1"/>
          </p:cNvSpPr>
          <p:nvPr/>
        </p:nvSpPr>
        <p:spPr bwMode="auto">
          <a:xfrm>
            <a:off x="3521075" y="2327275"/>
            <a:ext cx="2730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id-ID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3582" name="组合 120"/>
          <p:cNvGrpSpPr>
            <a:grpSpLocks/>
          </p:cNvGrpSpPr>
          <p:nvPr/>
        </p:nvGrpSpPr>
        <p:grpSpPr bwMode="auto">
          <a:xfrm>
            <a:off x="6435725" y="4068763"/>
            <a:ext cx="2300288" cy="630237"/>
            <a:chOff x="0" y="0"/>
            <a:chExt cx="3068311" cy="836297"/>
          </a:xfrm>
        </p:grpSpPr>
        <p:sp>
          <p:nvSpPr>
            <p:cNvPr id="23621" name="矩形 121"/>
            <p:cNvSpPr>
              <a:spLocks noChangeArrowheads="1"/>
            </p:cNvSpPr>
            <p:nvPr/>
          </p:nvSpPr>
          <p:spPr bwMode="auto">
            <a:xfrm>
              <a:off x="0" y="0"/>
              <a:ext cx="1067238" cy="368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 b="1">
                  <a:solidFill>
                    <a:srgbClr val="BE2632"/>
                  </a:solidFill>
                  <a:latin typeface="微软雅黑" pitchFamily="34" charset="-122"/>
                  <a:ea typeface="微软雅黑" pitchFamily="34" charset="-122"/>
                </a:rPr>
                <a:t>宾至如归</a:t>
              </a:r>
            </a:p>
          </p:txBody>
        </p:sp>
        <p:sp>
          <p:nvSpPr>
            <p:cNvPr id="23622" name="矩形 122"/>
            <p:cNvSpPr>
              <a:spLocks noChangeArrowheads="1"/>
            </p:cNvSpPr>
            <p:nvPr/>
          </p:nvSpPr>
          <p:spPr bwMode="auto">
            <a:xfrm>
              <a:off x="0" y="263234"/>
              <a:ext cx="3068311" cy="57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latin typeface="Calibri" pitchFamily="34" charset="0"/>
                </a:rPr>
                <a:t>服务周到，环境惬意，交通便利，</a:t>
              </a:r>
              <a:endParaRPr lang="en-US" altLang="zh-CN" sz="1100">
                <a:latin typeface="Calibri" pitchFamily="34" charset="0"/>
              </a:endParaRPr>
            </a:p>
            <a:p>
              <a:r>
                <a:rPr lang="zh-CN" altLang="en-US" sz="1100">
                  <a:latin typeface="Calibri" pitchFamily="34" charset="0"/>
                </a:rPr>
                <a:t>车主福利多多，活动丰富</a:t>
              </a:r>
              <a:endParaRPr lang="en-US" altLang="zh-CN" sz="1100">
                <a:latin typeface="Calibri" pitchFamily="34" charset="0"/>
              </a:endParaRPr>
            </a:p>
          </p:txBody>
        </p:sp>
      </p:grpSp>
      <p:grpSp>
        <p:nvGrpSpPr>
          <p:cNvPr id="23583" name="组合 123"/>
          <p:cNvGrpSpPr>
            <a:grpSpLocks/>
          </p:cNvGrpSpPr>
          <p:nvPr/>
        </p:nvGrpSpPr>
        <p:grpSpPr bwMode="auto">
          <a:xfrm>
            <a:off x="6435725" y="2998788"/>
            <a:ext cx="2300288" cy="966787"/>
            <a:chOff x="0" y="0"/>
            <a:chExt cx="3066792" cy="1288189"/>
          </a:xfrm>
        </p:grpSpPr>
        <p:sp>
          <p:nvSpPr>
            <p:cNvPr id="23619" name="矩形 124"/>
            <p:cNvSpPr>
              <a:spLocks noChangeArrowheads="1"/>
            </p:cNvSpPr>
            <p:nvPr/>
          </p:nvSpPr>
          <p:spPr bwMode="auto">
            <a:xfrm>
              <a:off x="0" y="0"/>
              <a:ext cx="1476984" cy="36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 b="1">
                  <a:solidFill>
                    <a:srgbClr val="BE2632"/>
                  </a:solidFill>
                  <a:latin typeface="微软雅黑" pitchFamily="34" charset="-122"/>
                  <a:ea typeface="微软雅黑" pitchFamily="34" charset="-122"/>
                </a:rPr>
                <a:t>员工稳定性高</a:t>
              </a:r>
            </a:p>
          </p:txBody>
        </p:sp>
        <p:sp>
          <p:nvSpPr>
            <p:cNvPr id="23620" name="矩形 125"/>
            <p:cNvSpPr>
              <a:spLocks noChangeArrowheads="1"/>
            </p:cNvSpPr>
            <p:nvPr/>
          </p:nvSpPr>
          <p:spPr bwMode="auto">
            <a:xfrm>
              <a:off x="0" y="263234"/>
              <a:ext cx="3066792" cy="1024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latin typeface="Calibri" pitchFamily="34" charset="0"/>
                </a:rPr>
                <a:t>福利待遇优厚，面孔熟悉亲切</a:t>
              </a:r>
              <a:endParaRPr lang="en-US" altLang="zh-CN" sz="1100">
                <a:latin typeface="Calibri" pitchFamily="34" charset="0"/>
              </a:endParaRPr>
            </a:p>
            <a:p>
              <a:r>
                <a:rPr lang="zh-CN" altLang="en-US" sz="1100">
                  <a:latin typeface="Calibri" pitchFamily="34" charset="0"/>
                </a:rPr>
                <a:t>法定节假日三薪、免费午餐</a:t>
              </a:r>
              <a:endParaRPr lang="en-US" altLang="zh-CN" sz="1100">
                <a:latin typeface="Calibri" pitchFamily="34" charset="0"/>
              </a:endParaRPr>
            </a:p>
            <a:p>
              <a:r>
                <a:rPr lang="zh-CN" altLang="en-US" sz="1100">
                  <a:latin typeface="Calibri" pitchFamily="34" charset="0"/>
                </a:rPr>
                <a:t>生日礼物、带薪年假、五险两金、</a:t>
              </a:r>
              <a:endParaRPr lang="en-US" altLang="zh-CN" sz="1100">
                <a:latin typeface="Calibri" pitchFamily="34" charset="0"/>
              </a:endParaRPr>
            </a:p>
            <a:p>
              <a:r>
                <a:rPr lang="zh-CN" altLang="en-US" sz="1100">
                  <a:latin typeface="Calibri" pitchFamily="34" charset="0"/>
                </a:rPr>
                <a:t>地铁站班车、年底双薪</a:t>
              </a:r>
            </a:p>
          </p:txBody>
        </p:sp>
      </p:grpSp>
      <p:grpSp>
        <p:nvGrpSpPr>
          <p:cNvPr id="23584" name="组合 126"/>
          <p:cNvGrpSpPr>
            <a:grpSpLocks/>
          </p:cNvGrpSpPr>
          <p:nvPr/>
        </p:nvGrpSpPr>
        <p:grpSpPr bwMode="auto">
          <a:xfrm>
            <a:off x="6435725" y="1928813"/>
            <a:ext cx="2159000" cy="798512"/>
            <a:chOff x="0" y="0"/>
            <a:chExt cx="2879373" cy="1062839"/>
          </a:xfrm>
        </p:grpSpPr>
        <p:sp>
          <p:nvSpPr>
            <p:cNvPr id="23617" name="矩形 127"/>
            <p:cNvSpPr>
              <a:spLocks noChangeArrowheads="1"/>
            </p:cNvSpPr>
            <p:nvPr/>
          </p:nvSpPr>
          <p:spPr bwMode="auto">
            <a:xfrm>
              <a:off x="0" y="0"/>
              <a:ext cx="1066941" cy="369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 b="1">
                  <a:solidFill>
                    <a:srgbClr val="BE2632"/>
                  </a:solidFill>
                  <a:latin typeface="微软雅黑" pitchFamily="34" charset="-122"/>
                  <a:ea typeface="微软雅黑" pitchFamily="34" charset="-122"/>
                </a:rPr>
                <a:t>培训提升</a:t>
              </a:r>
            </a:p>
          </p:txBody>
        </p:sp>
        <p:sp>
          <p:nvSpPr>
            <p:cNvPr id="23618" name="矩形 128"/>
            <p:cNvSpPr>
              <a:spLocks noChangeArrowheads="1"/>
            </p:cNvSpPr>
            <p:nvPr/>
          </p:nvSpPr>
          <p:spPr bwMode="auto">
            <a:xfrm>
              <a:off x="0" y="263234"/>
              <a:ext cx="2879373" cy="79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latin typeface="Calibri" pitchFamily="34" charset="0"/>
                </a:rPr>
                <a:t>为员工提供定期的培训，</a:t>
              </a:r>
              <a:endParaRPr lang="en-US" altLang="zh-CN" sz="1100">
                <a:latin typeface="Calibri" pitchFamily="34" charset="0"/>
              </a:endParaRPr>
            </a:p>
            <a:p>
              <a:r>
                <a:rPr lang="zh-CN" altLang="en-US" sz="1100">
                  <a:latin typeface="Calibri" pitchFamily="34" charset="0"/>
                </a:rPr>
                <a:t>提高业务水平，职业规划明确，</a:t>
              </a:r>
              <a:endParaRPr lang="en-US" altLang="zh-CN" sz="1100">
                <a:latin typeface="Calibri" pitchFamily="34" charset="0"/>
              </a:endParaRPr>
            </a:p>
            <a:p>
              <a:r>
                <a:rPr lang="zh-CN" altLang="en-US" sz="1100">
                  <a:latin typeface="Calibri" pitchFamily="34" charset="0"/>
                </a:rPr>
                <a:t>发展空间大</a:t>
              </a:r>
            </a:p>
          </p:txBody>
        </p:sp>
      </p:grpSp>
      <p:grpSp>
        <p:nvGrpSpPr>
          <p:cNvPr id="23585" name="组合 129"/>
          <p:cNvGrpSpPr>
            <a:grpSpLocks/>
          </p:cNvGrpSpPr>
          <p:nvPr/>
        </p:nvGrpSpPr>
        <p:grpSpPr bwMode="auto">
          <a:xfrm>
            <a:off x="6435725" y="858838"/>
            <a:ext cx="1909763" cy="628650"/>
            <a:chOff x="0" y="0"/>
            <a:chExt cx="2544816" cy="836094"/>
          </a:xfrm>
        </p:grpSpPr>
        <p:sp>
          <p:nvSpPr>
            <p:cNvPr id="23615" name="矩形 130"/>
            <p:cNvSpPr>
              <a:spLocks noChangeArrowheads="1"/>
            </p:cNvSpPr>
            <p:nvPr/>
          </p:nvSpPr>
          <p:spPr bwMode="auto">
            <a:xfrm>
              <a:off x="0" y="0"/>
              <a:ext cx="1066464" cy="368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 b="1">
                  <a:solidFill>
                    <a:srgbClr val="BE2632"/>
                  </a:solidFill>
                  <a:latin typeface="微软雅黑" pitchFamily="34" charset="-122"/>
                  <a:ea typeface="微软雅黑" pitchFamily="34" charset="-122"/>
                </a:rPr>
                <a:t>诚信国企</a:t>
              </a:r>
            </a:p>
          </p:txBody>
        </p:sp>
        <p:sp>
          <p:nvSpPr>
            <p:cNvPr id="23616" name="矩形 131"/>
            <p:cNvSpPr>
              <a:spLocks noChangeArrowheads="1"/>
            </p:cNvSpPr>
            <p:nvPr/>
          </p:nvSpPr>
          <p:spPr bwMode="auto">
            <a:xfrm>
              <a:off x="0" y="263234"/>
              <a:ext cx="2544816" cy="572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latin typeface="Calibri" pitchFamily="34" charset="0"/>
                </a:rPr>
                <a:t>政府机关定点维修企业</a:t>
              </a:r>
              <a:endParaRPr lang="en-US" altLang="zh-CN" sz="1100">
                <a:latin typeface="Calibri" pitchFamily="34" charset="0"/>
              </a:endParaRPr>
            </a:p>
            <a:p>
              <a:r>
                <a:rPr lang="zh-CN" altLang="en-US" sz="1100">
                  <a:latin typeface="Calibri" pitchFamily="34" charset="0"/>
                </a:rPr>
                <a:t>连续七年“诚信企业” 称号</a:t>
              </a:r>
            </a:p>
          </p:txBody>
        </p:sp>
      </p:grpSp>
      <p:grpSp>
        <p:nvGrpSpPr>
          <p:cNvPr id="23586" name="组合 132"/>
          <p:cNvGrpSpPr>
            <a:grpSpLocks/>
          </p:cNvGrpSpPr>
          <p:nvPr/>
        </p:nvGrpSpPr>
        <p:grpSpPr bwMode="auto">
          <a:xfrm>
            <a:off x="958850" y="1870075"/>
            <a:ext cx="1722438" cy="660400"/>
            <a:chOff x="-444626" y="-57105"/>
            <a:chExt cx="2298124" cy="878573"/>
          </a:xfrm>
        </p:grpSpPr>
        <p:sp>
          <p:nvSpPr>
            <p:cNvPr id="23613" name="矩形 133"/>
            <p:cNvSpPr>
              <a:spLocks noChangeArrowheads="1"/>
            </p:cNvSpPr>
            <p:nvPr/>
          </p:nvSpPr>
          <p:spPr bwMode="auto">
            <a:xfrm>
              <a:off x="-444626" y="-57105"/>
              <a:ext cx="2298124" cy="36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 b="1">
                  <a:solidFill>
                    <a:srgbClr val="BE2632"/>
                  </a:solidFill>
                  <a:latin typeface="微软雅黑" pitchFamily="34" charset="-122"/>
                  <a:ea typeface="微软雅黑" pitchFamily="34" charset="-122"/>
                </a:rPr>
                <a:t>维修量、销量遥遥领先</a:t>
              </a:r>
            </a:p>
          </p:txBody>
        </p:sp>
        <p:sp>
          <p:nvSpPr>
            <p:cNvPr id="23614" name="矩形 134"/>
            <p:cNvSpPr>
              <a:spLocks noChangeArrowheads="1"/>
            </p:cNvSpPr>
            <p:nvPr/>
          </p:nvSpPr>
          <p:spPr bwMode="auto">
            <a:xfrm>
              <a:off x="-328662" y="247693"/>
              <a:ext cx="1939041" cy="57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latin typeface="Calibri" pitchFamily="34" charset="0"/>
                </a:rPr>
                <a:t>连续六年销量冠军，</a:t>
              </a:r>
              <a:endParaRPr lang="en-US" altLang="zh-CN" sz="1100">
                <a:latin typeface="Calibri" pitchFamily="34" charset="0"/>
              </a:endParaRPr>
            </a:p>
            <a:p>
              <a:r>
                <a:rPr lang="zh-CN" altLang="en-US" sz="1100">
                  <a:latin typeface="Calibri" pitchFamily="34" charset="0"/>
                </a:rPr>
                <a:t>维修量第一</a:t>
              </a:r>
              <a:endParaRPr lang="en-US" sz="1100">
                <a:latin typeface="Calibri" pitchFamily="34" charset="0"/>
              </a:endParaRPr>
            </a:p>
          </p:txBody>
        </p:sp>
      </p:grpSp>
      <p:grpSp>
        <p:nvGrpSpPr>
          <p:cNvPr id="23587" name="组合 135"/>
          <p:cNvGrpSpPr>
            <a:grpSpLocks/>
          </p:cNvGrpSpPr>
          <p:nvPr/>
        </p:nvGrpSpPr>
        <p:grpSpPr bwMode="auto">
          <a:xfrm>
            <a:off x="1168400" y="960438"/>
            <a:ext cx="1835150" cy="808037"/>
            <a:chOff x="-107971" y="28538"/>
            <a:chExt cx="2219862" cy="1074878"/>
          </a:xfrm>
        </p:grpSpPr>
        <p:sp>
          <p:nvSpPr>
            <p:cNvPr id="23611" name="矩形 136"/>
            <p:cNvSpPr>
              <a:spLocks noChangeArrowheads="1"/>
            </p:cNvSpPr>
            <p:nvPr/>
          </p:nvSpPr>
          <p:spPr bwMode="auto">
            <a:xfrm>
              <a:off x="184092" y="28538"/>
              <a:ext cx="1339691" cy="368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 b="1">
                  <a:solidFill>
                    <a:srgbClr val="BE2632"/>
                  </a:solidFill>
                  <a:latin typeface="微软雅黑" pitchFamily="34" charset="-122"/>
                  <a:ea typeface="微软雅黑" pitchFamily="34" charset="-122"/>
                </a:rPr>
                <a:t>维修技术精湛</a:t>
              </a:r>
            </a:p>
          </p:txBody>
        </p:sp>
        <p:sp>
          <p:nvSpPr>
            <p:cNvPr id="23612" name="矩形 137"/>
            <p:cNvSpPr>
              <a:spLocks noChangeArrowheads="1"/>
            </p:cNvSpPr>
            <p:nvPr/>
          </p:nvSpPr>
          <p:spPr bwMode="auto">
            <a:xfrm>
              <a:off x="-107971" y="304798"/>
              <a:ext cx="2219862" cy="798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100">
                  <a:latin typeface="Calibri" pitchFamily="34" charset="0"/>
                </a:rPr>
                <a:t>本企业</a:t>
              </a:r>
              <a:r>
                <a:rPr lang="en-US" altLang="zh-CN" sz="1100">
                  <a:latin typeface="Calibri" pitchFamily="34" charset="0"/>
                </a:rPr>
                <a:t>60%</a:t>
              </a:r>
              <a:r>
                <a:rPr lang="zh-CN" altLang="en-US" sz="1100">
                  <a:latin typeface="Calibri" pitchFamily="34" charset="0"/>
                </a:rPr>
                <a:t>维修技师平均行业工龄均在</a:t>
              </a:r>
              <a:r>
                <a:rPr lang="en-US" altLang="zh-CN" sz="1100">
                  <a:latin typeface="Calibri" pitchFamily="34" charset="0"/>
                </a:rPr>
                <a:t>8</a:t>
              </a:r>
              <a:r>
                <a:rPr lang="zh-CN" altLang="en-US" sz="1100">
                  <a:latin typeface="Calibri" pitchFamily="34" charset="0"/>
                </a:rPr>
                <a:t>年以上，工龄</a:t>
              </a:r>
              <a:r>
                <a:rPr lang="en-US" altLang="zh-CN" sz="1100">
                  <a:latin typeface="Calibri" pitchFamily="34" charset="0"/>
                </a:rPr>
                <a:t>20</a:t>
              </a:r>
              <a:r>
                <a:rPr lang="zh-CN" altLang="en-US" sz="1100">
                  <a:latin typeface="Calibri" pitchFamily="34" charset="0"/>
                </a:rPr>
                <a:t>年以上员工</a:t>
              </a:r>
              <a:r>
                <a:rPr lang="en-US" altLang="zh-CN" sz="1100">
                  <a:latin typeface="Calibri" pitchFamily="34" charset="0"/>
                </a:rPr>
                <a:t>56</a:t>
              </a:r>
              <a:r>
                <a:rPr lang="zh-CN" altLang="en-US" sz="1100">
                  <a:latin typeface="Calibri" pitchFamily="34" charset="0"/>
                </a:rPr>
                <a:t>人</a:t>
              </a:r>
            </a:p>
          </p:txBody>
        </p:sp>
      </p:grpSp>
      <p:grpSp>
        <p:nvGrpSpPr>
          <p:cNvPr id="23588" name="组合 138"/>
          <p:cNvGrpSpPr>
            <a:grpSpLocks/>
          </p:cNvGrpSpPr>
          <p:nvPr/>
        </p:nvGrpSpPr>
        <p:grpSpPr bwMode="auto">
          <a:xfrm>
            <a:off x="1076325" y="2887663"/>
            <a:ext cx="1724025" cy="669925"/>
            <a:chOff x="-287457" y="-128413"/>
            <a:chExt cx="2298195" cy="892661"/>
          </a:xfrm>
        </p:grpSpPr>
        <p:sp>
          <p:nvSpPr>
            <p:cNvPr id="23609" name="矩形 139"/>
            <p:cNvSpPr>
              <a:spLocks noChangeArrowheads="1"/>
            </p:cNvSpPr>
            <p:nvPr/>
          </p:nvSpPr>
          <p:spPr bwMode="auto">
            <a:xfrm>
              <a:off x="-287457" y="-128413"/>
              <a:ext cx="2298195" cy="36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 b="1">
                  <a:solidFill>
                    <a:srgbClr val="BE2632"/>
                  </a:solidFill>
                  <a:latin typeface="微软雅黑" pitchFamily="34" charset="-122"/>
                  <a:ea typeface="微软雅黑" pitchFamily="34" charset="-122"/>
                </a:rPr>
                <a:t>全国唯一防弹车经销商</a:t>
              </a:r>
            </a:p>
          </p:txBody>
        </p:sp>
        <p:sp>
          <p:nvSpPr>
            <p:cNvPr id="23610" name="矩形 140"/>
            <p:cNvSpPr>
              <a:spLocks noChangeArrowheads="1"/>
            </p:cNvSpPr>
            <p:nvPr/>
          </p:nvSpPr>
          <p:spPr bwMode="auto">
            <a:xfrm>
              <a:off x="-185771" y="190655"/>
              <a:ext cx="2127199" cy="573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latin typeface="Calibri" pitchFamily="34" charset="0"/>
                </a:rPr>
                <a:t>已为多位顾客成功交付</a:t>
              </a:r>
              <a:endParaRPr lang="en-US" altLang="zh-CN" sz="1100">
                <a:latin typeface="Calibri" pitchFamily="34" charset="0"/>
              </a:endParaRPr>
            </a:p>
            <a:p>
              <a:r>
                <a:rPr lang="zh-CN" altLang="en-US" sz="1100">
                  <a:latin typeface="Calibri" pitchFamily="34" charset="0"/>
                </a:rPr>
                <a:t>奥迪</a:t>
              </a:r>
              <a:r>
                <a:rPr lang="en-US" altLang="zh-CN" sz="1100">
                  <a:latin typeface="Calibri" pitchFamily="34" charset="0"/>
                </a:rPr>
                <a:t>A8</a:t>
              </a:r>
              <a:r>
                <a:rPr lang="zh-CN" altLang="en-US" sz="1100">
                  <a:latin typeface="Calibri" pitchFamily="34" charset="0"/>
                </a:rPr>
                <a:t>防弹车</a:t>
              </a:r>
              <a:endParaRPr lang="en-US" altLang="zh-CN" sz="1100">
                <a:latin typeface="Calibri" pitchFamily="34" charset="0"/>
              </a:endParaRPr>
            </a:p>
          </p:txBody>
        </p:sp>
      </p:grpSp>
      <p:grpSp>
        <p:nvGrpSpPr>
          <p:cNvPr id="23589" name="组合 141"/>
          <p:cNvGrpSpPr>
            <a:grpSpLocks/>
          </p:cNvGrpSpPr>
          <p:nvPr/>
        </p:nvGrpSpPr>
        <p:grpSpPr bwMode="auto">
          <a:xfrm>
            <a:off x="669925" y="3679825"/>
            <a:ext cx="3005138" cy="1019175"/>
            <a:chOff x="-328661" y="-114208"/>
            <a:chExt cx="4006699" cy="1358662"/>
          </a:xfrm>
        </p:grpSpPr>
        <p:sp>
          <p:nvSpPr>
            <p:cNvPr id="23607" name="矩形 142"/>
            <p:cNvSpPr>
              <a:spLocks noChangeArrowheads="1"/>
            </p:cNvSpPr>
            <p:nvPr/>
          </p:nvSpPr>
          <p:spPr bwMode="auto">
            <a:xfrm>
              <a:off x="-73096" y="-114208"/>
              <a:ext cx="1067199" cy="36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 b="1">
                  <a:solidFill>
                    <a:srgbClr val="BE2632"/>
                  </a:solidFill>
                  <a:latin typeface="微软雅黑" pitchFamily="34" charset="-122"/>
                  <a:ea typeface="微软雅黑" pitchFamily="34" charset="-122"/>
                </a:rPr>
                <a:t>集团公司</a:t>
              </a:r>
            </a:p>
          </p:txBody>
        </p:sp>
        <p:sp>
          <p:nvSpPr>
            <p:cNvPr id="23608" name="矩形 143"/>
            <p:cNvSpPr>
              <a:spLocks noChangeArrowheads="1"/>
            </p:cNvSpPr>
            <p:nvPr/>
          </p:nvSpPr>
          <p:spPr bwMode="auto">
            <a:xfrm>
              <a:off x="-328661" y="219141"/>
              <a:ext cx="4006699" cy="102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latin typeface="Calibri" pitchFamily="34" charset="0"/>
                </a:rPr>
                <a:t>隶属北京国资委，集团旗下</a:t>
              </a:r>
              <a:r>
                <a:rPr lang="en-US" altLang="zh-CN" sz="1100">
                  <a:latin typeface="Calibri" pitchFamily="34" charset="0"/>
                </a:rPr>
                <a:t>39</a:t>
              </a:r>
              <a:r>
                <a:rPr lang="zh-CN" altLang="en-US" sz="1100">
                  <a:latin typeface="Calibri" pitchFamily="34" charset="0"/>
                </a:rPr>
                <a:t>家各品牌</a:t>
              </a:r>
              <a:r>
                <a:rPr lang="en-US" altLang="zh-CN" sz="1100">
                  <a:latin typeface="Calibri" pitchFamily="34" charset="0"/>
                </a:rPr>
                <a:t>4S</a:t>
              </a:r>
              <a:r>
                <a:rPr lang="zh-CN" altLang="en-US" sz="1100">
                  <a:latin typeface="Calibri" pitchFamily="34" charset="0"/>
                </a:rPr>
                <a:t>店，</a:t>
              </a:r>
              <a:endParaRPr lang="en-US" altLang="zh-CN" sz="1100">
                <a:latin typeface="Calibri" pitchFamily="34" charset="0"/>
              </a:endParaRPr>
            </a:p>
            <a:p>
              <a:r>
                <a:rPr lang="zh-CN" altLang="en-US" sz="1100">
                  <a:latin typeface="Calibri" pitchFamily="34" charset="0"/>
                </a:rPr>
                <a:t>报废厂，二手车市场，出租公司等，</a:t>
              </a:r>
              <a:endParaRPr lang="en-US" altLang="zh-CN" sz="1100">
                <a:latin typeface="Calibri" pitchFamily="34" charset="0"/>
              </a:endParaRPr>
            </a:p>
            <a:p>
              <a:r>
                <a:rPr lang="zh-CN" altLang="en-US" sz="1100">
                  <a:latin typeface="Calibri" pitchFamily="34" charset="0"/>
                </a:rPr>
                <a:t>提供汽车一条龙服务，完善的汽车企业链</a:t>
              </a:r>
              <a:endParaRPr lang="en-US" altLang="zh-CN" sz="1100">
                <a:latin typeface="Calibri" pitchFamily="34" charset="0"/>
              </a:endParaRPr>
            </a:p>
            <a:p>
              <a:endParaRPr lang="en-US" altLang="zh-CN" sz="1100">
                <a:latin typeface="Calibri" pitchFamily="34" charset="0"/>
              </a:endParaRPr>
            </a:p>
          </p:txBody>
        </p:sp>
      </p:grpSp>
      <p:sp>
        <p:nvSpPr>
          <p:cNvPr id="23590" name="Freeform 69"/>
          <p:cNvSpPr>
            <a:spLocks noEditPoints="1"/>
          </p:cNvSpPr>
          <p:nvPr/>
        </p:nvSpPr>
        <p:spPr bwMode="auto">
          <a:xfrm>
            <a:off x="3060700" y="2197100"/>
            <a:ext cx="327025" cy="268288"/>
          </a:xfrm>
          <a:custGeom>
            <a:avLst/>
            <a:gdLst>
              <a:gd name="T0" fmla="*/ 2147483647 w 239"/>
              <a:gd name="T1" fmla="*/ 2147483647 h 196"/>
              <a:gd name="T2" fmla="*/ 2147483647 w 239"/>
              <a:gd name="T3" fmla="*/ 2147483647 h 196"/>
              <a:gd name="T4" fmla="*/ 2147483647 w 239"/>
              <a:gd name="T5" fmla="*/ 2147483647 h 196"/>
              <a:gd name="T6" fmla="*/ 2147483647 w 239"/>
              <a:gd name="T7" fmla="*/ 2147483647 h 196"/>
              <a:gd name="T8" fmla="*/ 2147483647 w 239"/>
              <a:gd name="T9" fmla="*/ 2147483647 h 196"/>
              <a:gd name="T10" fmla="*/ 2147483647 w 239"/>
              <a:gd name="T11" fmla="*/ 2147483647 h 196"/>
              <a:gd name="T12" fmla="*/ 2147483647 w 239"/>
              <a:gd name="T13" fmla="*/ 0 h 196"/>
              <a:gd name="T14" fmla="*/ 2147483647 w 239"/>
              <a:gd name="T15" fmla="*/ 2147483647 h 196"/>
              <a:gd name="T16" fmla="*/ 2147483647 w 239"/>
              <a:gd name="T17" fmla="*/ 2147483647 h 196"/>
              <a:gd name="T18" fmla="*/ 2147483647 w 239"/>
              <a:gd name="T19" fmla="*/ 2147483647 h 196"/>
              <a:gd name="T20" fmla="*/ 2147483647 w 239"/>
              <a:gd name="T21" fmla="*/ 2147483647 h 196"/>
              <a:gd name="T22" fmla="*/ 2147483647 w 239"/>
              <a:gd name="T23" fmla="*/ 2147483647 h 196"/>
              <a:gd name="T24" fmla="*/ 2147483647 w 239"/>
              <a:gd name="T25" fmla="*/ 2147483647 h 196"/>
              <a:gd name="T26" fmla="*/ 2147483647 w 239"/>
              <a:gd name="T27" fmla="*/ 2147483647 h 196"/>
              <a:gd name="T28" fmla="*/ 2147483647 w 239"/>
              <a:gd name="T29" fmla="*/ 2147483647 h 196"/>
              <a:gd name="T30" fmla="*/ 2147483647 w 239"/>
              <a:gd name="T31" fmla="*/ 2147483647 h 196"/>
              <a:gd name="T32" fmla="*/ 2147483647 w 239"/>
              <a:gd name="T33" fmla="*/ 2147483647 h 196"/>
              <a:gd name="T34" fmla="*/ 2147483647 w 239"/>
              <a:gd name="T35" fmla="*/ 2147483647 h 196"/>
              <a:gd name="T36" fmla="*/ 2147483647 w 239"/>
              <a:gd name="T37" fmla="*/ 2147483647 h 196"/>
              <a:gd name="T38" fmla="*/ 2147483647 w 239"/>
              <a:gd name="T39" fmla="*/ 2147483647 h 196"/>
              <a:gd name="T40" fmla="*/ 2147483647 w 239"/>
              <a:gd name="T41" fmla="*/ 2147483647 h 196"/>
              <a:gd name="T42" fmla="*/ 2147483647 w 239"/>
              <a:gd name="T43" fmla="*/ 2147483647 h 196"/>
              <a:gd name="T44" fmla="*/ 2147483647 w 239"/>
              <a:gd name="T45" fmla="*/ 2147483647 h 196"/>
              <a:gd name="T46" fmla="*/ 2147483647 w 239"/>
              <a:gd name="T47" fmla="*/ 2147483647 h 196"/>
              <a:gd name="T48" fmla="*/ 2147483647 w 239"/>
              <a:gd name="T49" fmla="*/ 2147483647 h 196"/>
              <a:gd name="T50" fmla="*/ 2147483647 w 239"/>
              <a:gd name="T51" fmla="*/ 2147483647 h 196"/>
              <a:gd name="T52" fmla="*/ 2147483647 w 239"/>
              <a:gd name="T53" fmla="*/ 2147483647 h 196"/>
              <a:gd name="T54" fmla="*/ 2147483647 w 239"/>
              <a:gd name="T55" fmla="*/ 2147483647 h 196"/>
              <a:gd name="T56" fmla="*/ 2147483647 w 239"/>
              <a:gd name="T57" fmla="*/ 2147483647 h 196"/>
              <a:gd name="T58" fmla="*/ 2147483647 w 239"/>
              <a:gd name="T59" fmla="*/ 2147483647 h 196"/>
              <a:gd name="T60" fmla="*/ 2147483647 w 239"/>
              <a:gd name="T61" fmla="*/ 2147483647 h 196"/>
              <a:gd name="T62" fmla="*/ 2147483647 w 239"/>
              <a:gd name="T63" fmla="*/ 2147483647 h 196"/>
              <a:gd name="T64" fmla="*/ 2147483647 w 239"/>
              <a:gd name="T65" fmla="*/ 2147483647 h 196"/>
              <a:gd name="T66" fmla="*/ 2147483647 w 239"/>
              <a:gd name="T67" fmla="*/ 2147483647 h 196"/>
              <a:gd name="T68" fmla="*/ 2147483647 w 239"/>
              <a:gd name="T69" fmla="*/ 2147483647 h 196"/>
              <a:gd name="T70" fmla="*/ 2147483647 w 239"/>
              <a:gd name="T71" fmla="*/ 2147483647 h 196"/>
              <a:gd name="T72" fmla="*/ 2147483647 w 239"/>
              <a:gd name="T73" fmla="*/ 2147483647 h 196"/>
              <a:gd name="T74" fmla="*/ 2147483647 w 239"/>
              <a:gd name="T75" fmla="*/ 2147483647 h 196"/>
              <a:gd name="T76" fmla="*/ 2147483647 w 239"/>
              <a:gd name="T77" fmla="*/ 2147483647 h 196"/>
              <a:gd name="T78" fmla="*/ 2147483647 w 239"/>
              <a:gd name="T79" fmla="*/ 2147483647 h 196"/>
              <a:gd name="T80" fmla="*/ 2147483647 w 239"/>
              <a:gd name="T81" fmla="*/ 2147483647 h 196"/>
              <a:gd name="T82" fmla="*/ 2147483647 w 239"/>
              <a:gd name="T83" fmla="*/ 2147483647 h 196"/>
              <a:gd name="T84" fmla="*/ 2147483647 w 239"/>
              <a:gd name="T85" fmla="*/ 2147483647 h 196"/>
              <a:gd name="T86" fmla="*/ 2147483647 w 239"/>
              <a:gd name="T87" fmla="*/ 2147483647 h 196"/>
              <a:gd name="T88" fmla="*/ 2147483647 w 239"/>
              <a:gd name="T89" fmla="*/ 2147483647 h 196"/>
              <a:gd name="T90" fmla="*/ 2147483647 w 239"/>
              <a:gd name="T91" fmla="*/ 2147483647 h 196"/>
              <a:gd name="T92" fmla="*/ 2147483647 w 239"/>
              <a:gd name="T93" fmla="*/ 2147483647 h 196"/>
              <a:gd name="T94" fmla="*/ 0 w 239"/>
              <a:gd name="T95" fmla="*/ 2147483647 h 1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39"/>
              <a:gd name="T145" fmla="*/ 0 h 196"/>
              <a:gd name="T146" fmla="*/ 239 w 239"/>
              <a:gd name="T147" fmla="*/ 196 h 19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39" h="196">
                <a:moveTo>
                  <a:pt x="184" y="4"/>
                </a:moveTo>
                <a:lnTo>
                  <a:pt x="207" y="4"/>
                </a:lnTo>
                <a:lnTo>
                  <a:pt x="207" y="39"/>
                </a:lnTo>
                <a:lnTo>
                  <a:pt x="199" y="43"/>
                </a:lnTo>
                <a:lnTo>
                  <a:pt x="184" y="47"/>
                </a:lnTo>
                <a:lnTo>
                  <a:pt x="184" y="4"/>
                </a:lnTo>
                <a:close/>
                <a:moveTo>
                  <a:pt x="207" y="86"/>
                </a:moveTo>
                <a:lnTo>
                  <a:pt x="207" y="196"/>
                </a:lnTo>
                <a:lnTo>
                  <a:pt x="184" y="196"/>
                </a:lnTo>
                <a:lnTo>
                  <a:pt x="184" y="98"/>
                </a:lnTo>
                <a:lnTo>
                  <a:pt x="199" y="78"/>
                </a:lnTo>
                <a:lnTo>
                  <a:pt x="207" y="86"/>
                </a:lnTo>
                <a:close/>
                <a:moveTo>
                  <a:pt x="211" y="0"/>
                </a:moveTo>
                <a:lnTo>
                  <a:pt x="239" y="0"/>
                </a:lnTo>
                <a:lnTo>
                  <a:pt x="239" y="196"/>
                </a:lnTo>
                <a:lnTo>
                  <a:pt x="211" y="196"/>
                </a:lnTo>
                <a:lnTo>
                  <a:pt x="211" y="82"/>
                </a:lnTo>
                <a:lnTo>
                  <a:pt x="219" y="63"/>
                </a:lnTo>
                <a:lnTo>
                  <a:pt x="223" y="35"/>
                </a:lnTo>
                <a:lnTo>
                  <a:pt x="211" y="39"/>
                </a:lnTo>
                <a:lnTo>
                  <a:pt x="211" y="0"/>
                </a:lnTo>
                <a:close/>
                <a:moveTo>
                  <a:pt x="153" y="27"/>
                </a:moveTo>
                <a:lnTo>
                  <a:pt x="176" y="27"/>
                </a:lnTo>
                <a:lnTo>
                  <a:pt x="176" y="51"/>
                </a:lnTo>
                <a:lnTo>
                  <a:pt x="172" y="51"/>
                </a:lnTo>
                <a:lnTo>
                  <a:pt x="176" y="59"/>
                </a:lnTo>
                <a:lnTo>
                  <a:pt x="176" y="70"/>
                </a:lnTo>
                <a:lnTo>
                  <a:pt x="153" y="94"/>
                </a:lnTo>
                <a:lnTo>
                  <a:pt x="153" y="27"/>
                </a:lnTo>
                <a:close/>
                <a:moveTo>
                  <a:pt x="176" y="106"/>
                </a:moveTo>
                <a:lnTo>
                  <a:pt x="176" y="196"/>
                </a:lnTo>
                <a:lnTo>
                  <a:pt x="153" y="196"/>
                </a:lnTo>
                <a:lnTo>
                  <a:pt x="153" y="129"/>
                </a:lnTo>
                <a:lnTo>
                  <a:pt x="176" y="106"/>
                </a:lnTo>
                <a:close/>
                <a:moveTo>
                  <a:pt x="121" y="43"/>
                </a:moveTo>
                <a:lnTo>
                  <a:pt x="149" y="43"/>
                </a:lnTo>
                <a:lnTo>
                  <a:pt x="149" y="102"/>
                </a:lnTo>
                <a:lnTo>
                  <a:pt x="137" y="113"/>
                </a:lnTo>
                <a:lnTo>
                  <a:pt x="133" y="106"/>
                </a:lnTo>
                <a:lnTo>
                  <a:pt x="125" y="98"/>
                </a:lnTo>
                <a:lnTo>
                  <a:pt x="121" y="98"/>
                </a:lnTo>
                <a:lnTo>
                  <a:pt x="121" y="43"/>
                </a:lnTo>
                <a:close/>
                <a:moveTo>
                  <a:pt x="149" y="137"/>
                </a:moveTo>
                <a:lnTo>
                  <a:pt x="149" y="196"/>
                </a:lnTo>
                <a:lnTo>
                  <a:pt x="121" y="196"/>
                </a:lnTo>
                <a:lnTo>
                  <a:pt x="121" y="133"/>
                </a:lnTo>
                <a:lnTo>
                  <a:pt x="125" y="137"/>
                </a:lnTo>
                <a:lnTo>
                  <a:pt x="133" y="149"/>
                </a:lnTo>
                <a:lnTo>
                  <a:pt x="145" y="137"/>
                </a:lnTo>
                <a:lnTo>
                  <a:pt x="149" y="137"/>
                </a:lnTo>
                <a:close/>
                <a:moveTo>
                  <a:pt x="90" y="63"/>
                </a:moveTo>
                <a:lnTo>
                  <a:pt x="117" y="63"/>
                </a:lnTo>
                <a:lnTo>
                  <a:pt x="117" y="102"/>
                </a:lnTo>
                <a:lnTo>
                  <a:pt x="113" y="102"/>
                </a:lnTo>
                <a:lnTo>
                  <a:pt x="90" y="117"/>
                </a:lnTo>
                <a:lnTo>
                  <a:pt x="90" y="63"/>
                </a:lnTo>
                <a:close/>
                <a:moveTo>
                  <a:pt x="117" y="129"/>
                </a:moveTo>
                <a:lnTo>
                  <a:pt x="117" y="196"/>
                </a:lnTo>
                <a:lnTo>
                  <a:pt x="90" y="196"/>
                </a:lnTo>
                <a:lnTo>
                  <a:pt x="90" y="145"/>
                </a:lnTo>
                <a:lnTo>
                  <a:pt x="117" y="129"/>
                </a:lnTo>
                <a:close/>
                <a:moveTo>
                  <a:pt x="62" y="78"/>
                </a:moveTo>
                <a:lnTo>
                  <a:pt x="86" y="78"/>
                </a:lnTo>
                <a:lnTo>
                  <a:pt x="86" y="121"/>
                </a:lnTo>
                <a:lnTo>
                  <a:pt x="70" y="133"/>
                </a:lnTo>
                <a:lnTo>
                  <a:pt x="62" y="125"/>
                </a:lnTo>
                <a:lnTo>
                  <a:pt x="62" y="78"/>
                </a:lnTo>
                <a:close/>
                <a:moveTo>
                  <a:pt x="86" y="149"/>
                </a:moveTo>
                <a:lnTo>
                  <a:pt x="86" y="196"/>
                </a:lnTo>
                <a:lnTo>
                  <a:pt x="62" y="196"/>
                </a:lnTo>
                <a:lnTo>
                  <a:pt x="62" y="156"/>
                </a:lnTo>
                <a:lnTo>
                  <a:pt x="66" y="160"/>
                </a:lnTo>
                <a:lnTo>
                  <a:pt x="74" y="156"/>
                </a:lnTo>
                <a:lnTo>
                  <a:pt x="86" y="149"/>
                </a:lnTo>
                <a:close/>
                <a:moveTo>
                  <a:pt x="31" y="66"/>
                </a:moveTo>
                <a:lnTo>
                  <a:pt x="59" y="66"/>
                </a:lnTo>
                <a:lnTo>
                  <a:pt x="59" y="117"/>
                </a:lnTo>
                <a:lnTo>
                  <a:pt x="55" y="117"/>
                </a:lnTo>
                <a:lnTo>
                  <a:pt x="51" y="113"/>
                </a:lnTo>
                <a:lnTo>
                  <a:pt x="43" y="117"/>
                </a:lnTo>
                <a:lnTo>
                  <a:pt x="31" y="121"/>
                </a:lnTo>
                <a:lnTo>
                  <a:pt x="31" y="66"/>
                </a:lnTo>
                <a:close/>
                <a:moveTo>
                  <a:pt x="59" y="153"/>
                </a:moveTo>
                <a:lnTo>
                  <a:pt x="59" y="196"/>
                </a:lnTo>
                <a:lnTo>
                  <a:pt x="31" y="196"/>
                </a:lnTo>
                <a:lnTo>
                  <a:pt x="31" y="149"/>
                </a:lnTo>
                <a:lnTo>
                  <a:pt x="47" y="141"/>
                </a:lnTo>
                <a:lnTo>
                  <a:pt x="59" y="153"/>
                </a:lnTo>
                <a:close/>
                <a:moveTo>
                  <a:pt x="0" y="90"/>
                </a:moveTo>
                <a:lnTo>
                  <a:pt x="27" y="90"/>
                </a:lnTo>
                <a:lnTo>
                  <a:pt x="27" y="125"/>
                </a:lnTo>
                <a:lnTo>
                  <a:pt x="12" y="133"/>
                </a:lnTo>
                <a:lnTo>
                  <a:pt x="23" y="156"/>
                </a:lnTo>
                <a:lnTo>
                  <a:pt x="27" y="153"/>
                </a:lnTo>
                <a:lnTo>
                  <a:pt x="27" y="196"/>
                </a:lnTo>
                <a:lnTo>
                  <a:pt x="0" y="196"/>
                </a:lnTo>
                <a:lnTo>
                  <a:pt x="0" y="9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91" name="Freeform 89"/>
          <p:cNvSpPr>
            <a:spLocks noEditPoints="1"/>
          </p:cNvSpPr>
          <p:nvPr/>
        </p:nvSpPr>
        <p:spPr bwMode="auto">
          <a:xfrm>
            <a:off x="5565775" y="3201988"/>
            <a:ext cx="322263" cy="320675"/>
          </a:xfrm>
          <a:custGeom>
            <a:avLst/>
            <a:gdLst>
              <a:gd name="T0" fmla="*/ 2147483647 w 60"/>
              <a:gd name="T1" fmla="*/ 2147483647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2147483647 w 60"/>
              <a:gd name="T7" fmla="*/ 2147483647 h 60"/>
              <a:gd name="T8" fmla="*/ 2147483647 w 60"/>
              <a:gd name="T9" fmla="*/ 2147483647 h 60"/>
              <a:gd name="T10" fmla="*/ 2147483647 w 60"/>
              <a:gd name="T11" fmla="*/ 2147483647 h 60"/>
              <a:gd name="T12" fmla="*/ 2147483647 w 60"/>
              <a:gd name="T13" fmla="*/ 2147483647 h 60"/>
              <a:gd name="T14" fmla="*/ 2147483647 w 60"/>
              <a:gd name="T15" fmla="*/ 2147483647 h 60"/>
              <a:gd name="T16" fmla="*/ 2147483647 w 60"/>
              <a:gd name="T17" fmla="*/ 2147483647 h 60"/>
              <a:gd name="T18" fmla="*/ 2147483647 w 60"/>
              <a:gd name="T19" fmla="*/ 2147483647 h 60"/>
              <a:gd name="T20" fmla="*/ 2147483647 w 60"/>
              <a:gd name="T21" fmla="*/ 2147483647 h 60"/>
              <a:gd name="T22" fmla="*/ 2147483647 w 60"/>
              <a:gd name="T23" fmla="*/ 2147483647 h 60"/>
              <a:gd name="T24" fmla="*/ 2147483647 w 60"/>
              <a:gd name="T25" fmla="*/ 2147483647 h 60"/>
              <a:gd name="T26" fmla="*/ 2147483647 w 60"/>
              <a:gd name="T27" fmla="*/ 2147483647 h 60"/>
              <a:gd name="T28" fmla="*/ 2147483647 w 60"/>
              <a:gd name="T29" fmla="*/ 2147483647 h 60"/>
              <a:gd name="T30" fmla="*/ 2147483647 w 60"/>
              <a:gd name="T31" fmla="*/ 2147483647 h 60"/>
              <a:gd name="T32" fmla="*/ 2147483647 w 60"/>
              <a:gd name="T33" fmla="*/ 2147483647 h 60"/>
              <a:gd name="T34" fmla="*/ 2147483647 w 60"/>
              <a:gd name="T35" fmla="*/ 2147483647 h 60"/>
              <a:gd name="T36" fmla="*/ 2147483647 w 60"/>
              <a:gd name="T37" fmla="*/ 2147483647 h 60"/>
              <a:gd name="T38" fmla="*/ 2147483647 w 60"/>
              <a:gd name="T39" fmla="*/ 2147483647 h 60"/>
              <a:gd name="T40" fmla="*/ 2147483647 w 60"/>
              <a:gd name="T41" fmla="*/ 2147483647 h 60"/>
              <a:gd name="T42" fmla="*/ 2147483647 w 60"/>
              <a:gd name="T43" fmla="*/ 2147483647 h 60"/>
              <a:gd name="T44" fmla="*/ 2147483647 w 60"/>
              <a:gd name="T45" fmla="*/ 2147483647 h 60"/>
              <a:gd name="T46" fmla="*/ 2147483647 w 60"/>
              <a:gd name="T47" fmla="*/ 2147483647 h 60"/>
              <a:gd name="T48" fmla="*/ 2147483647 w 60"/>
              <a:gd name="T49" fmla="*/ 2147483647 h 60"/>
              <a:gd name="T50" fmla="*/ 2147483647 w 60"/>
              <a:gd name="T51" fmla="*/ 2147483647 h 60"/>
              <a:gd name="T52" fmla="*/ 2147483647 w 60"/>
              <a:gd name="T53" fmla="*/ 2147483647 h 60"/>
              <a:gd name="T54" fmla="*/ 2147483647 w 60"/>
              <a:gd name="T55" fmla="*/ 2147483647 h 60"/>
              <a:gd name="T56" fmla="*/ 2147483647 w 60"/>
              <a:gd name="T57" fmla="*/ 2147483647 h 60"/>
              <a:gd name="T58" fmla="*/ 2147483647 w 60"/>
              <a:gd name="T59" fmla="*/ 2147483647 h 60"/>
              <a:gd name="T60" fmla="*/ 2147483647 w 60"/>
              <a:gd name="T61" fmla="*/ 2147483647 h 60"/>
              <a:gd name="T62" fmla="*/ 2147483647 w 60"/>
              <a:gd name="T63" fmla="*/ 2147483647 h 60"/>
              <a:gd name="T64" fmla="*/ 2147483647 w 60"/>
              <a:gd name="T65" fmla="*/ 2147483647 h 60"/>
              <a:gd name="T66" fmla="*/ 2147483647 w 60"/>
              <a:gd name="T67" fmla="*/ 2147483647 h 60"/>
              <a:gd name="T68" fmla="*/ 2147483647 w 60"/>
              <a:gd name="T69" fmla="*/ 2147483647 h 60"/>
              <a:gd name="T70" fmla="*/ 2147483647 w 60"/>
              <a:gd name="T71" fmla="*/ 2147483647 h 60"/>
              <a:gd name="T72" fmla="*/ 2147483647 w 60"/>
              <a:gd name="T73" fmla="*/ 2147483647 h 60"/>
              <a:gd name="T74" fmla="*/ 2147483647 w 60"/>
              <a:gd name="T75" fmla="*/ 2147483647 h 60"/>
              <a:gd name="T76" fmla="*/ 2147483647 w 60"/>
              <a:gd name="T77" fmla="*/ 2147483647 h 60"/>
              <a:gd name="T78" fmla="*/ 2147483647 w 60"/>
              <a:gd name="T79" fmla="*/ 2147483647 h 60"/>
              <a:gd name="T80" fmla="*/ 2147483647 w 60"/>
              <a:gd name="T81" fmla="*/ 2147483647 h 60"/>
              <a:gd name="T82" fmla="*/ 2147483647 w 60"/>
              <a:gd name="T83" fmla="*/ 2147483647 h 60"/>
              <a:gd name="T84" fmla="*/ 2147483647 w 60"/>
              <a:gd name="T85" fmla="*/ 2147483647 h 60"/>
              <a:gd name="T86" fmla="*/ 2147483647 w 60"/>
              <a:gd name="T87" fmla="*/ 2147483647 h 60"/>
              <a:gd name="T88" fmla="*/ 2147483647 w 60"/>
              <a:gd name="T89" fmla="*/ 2147483647 h 60"/>
              <a:gd name="T90" fmla="*/ 2147483647 w 60"/>
              <a:gd name="T91" fmla="*/ 2147483647 h 60"/>
              <a:gd name="T92" fmla="*/ 2147483647 w 60"/>
              <a:gd name="T93" fmla="*/ 2147483647 h 60"/>
              <a:gd name="T94" fmla="*/ 2147483647 w 60"/>
              <a:gd name="T95" fmla="*/ 2147483647 h 60"/>
              <a:gd name="T96" fmla="*/ 2147483647 w 60"/>
              <a:gd name="T97" fmla="*/ 2147483647 h 60"/>
              <a:gd name="T98" fmla="*/ 2147483647 w 60"/>
              <a:gd name="T99" fmla="*/ 2147483647 h 60"/>
              <a:gd name="T100" fmla="*/ 2147483647 w 60"/>
              <a:gd name="T101" fmla="*/ 2147483647 h 60"/>
              <a:gd name="T102" fmla="*/ 2147483647 w 60"/>
              <a:gd name="T103" fmla="*/ 2147483647 h 60"/>
              <a:gd name="T104" fmla="*/ 2147483647 w 60"/>
              <a:gd name="T105" fmla="*/ 2147483647 h 60"/>
              <a:gd name="T106" fmla="*/ 2147483647 w 60"/>
              <a:gd name="T107" fmla="*/ 2147483647 h 60"/>
              <a:gd name="T108" fmla="*/ 2147483647 w 60"/>
              <a:gd name="T109" fmla="*/ 2147483647 h 60"/>
              <a:gd name="T110" fmla="*/ 2147483647 w 60"/>
              <a:gd name="T111" fmla="*/ 2147483647 h 60"/>
              <a:gd name="T112" fmla="*/ 2147483647 w 60"/>
              <a:gd name="T113" fmla="*/ 2147483647 h 60"/>
              <a:gd name="T114" fmla="*/ 2147483647 w 60"/>
              <a:gd name="T115" fmla="*/ 2147483647 h 60"/>
              <a:gd name="T116" fmla="*/ 2147483647 w 60"/>
              <a:gd name="T117" fmla="*/ 2147483647 h 60"/>
              <a:gd name="T118" fmla="*/ 2147483647 w 60"/>
              <a:gd name="T119" fmla="*/ 2147483647 h 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0"/>
              <a:gd name="T181" fmla="*/ 0 h 60"/>
              <a:gd name="T182" fmla="*/ 60 w 60"/>
              <a:gd name="T183" fmla="*/ 60 h 6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0" h="60">
                <a:moveTo>
                  <a:pt x="30" y="0"/>
                </a:moveTo>
                <a:cubicBezTo>
                  <a:pt x="38" y="0"/>
                  <a:pt x="46" y="3"/>
                  <a:pt x="51" y="8"/>
                </a:cubicBezTo>
                <a:cubicBezTo>
                  <a:pt x="57" y="14"/>
                  <a:pt x="60" y="21"/>
                  <a:pt x="60" y="30"/>
                </a:cubicBezTo>
                <a:cubicBezTo>
                  <a:pt x="60" y="38"/>
                  <a:pt x="57" y="45"/>
                  <a:pt x="51" y="51"/>
                </a:cubicBezTo>
                <a:cubicBezTo>
                  <a:pt x="46" y="56"/>
                  <a:pt x="38" y="60"/>
                  <a:pt x="30" y="60"/>
                </a:cubicBezTo>
                <a:cubicBezTo>
                  <a:pt x="22" y="60"/>
                  <a:pt x="14" y="56"/>
                  <a:pt x="9" y="51"/>
                </a:cubicBezTo>
                <a:cubicBezTo>
                  <a:pt x="3" y="45"/>
                  <a:pt x="0" y="38"/>
                  <a:pt x="0" y="30"/>
                </a:cubicBezTo>
                <a:cubicBezTo>
                  <a:pt x="0" y="21"/>
                  <a:pt x="3" y="14"/>
                  <a:pt x="9" y="8"/>
                </a:cubicBezTo>
                <a:cubicBezTo>
                  <a:pt x="14" y="3"/>
                  <a:pt x="22" y="0"/>
                  <a:pt x="30" y="0"/>
                </a:cubicBezTo>
                <a:close/>
                <a:moveTo>
                  <a:pt x="15" y="39"/>
                </a:move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4" y="38"/>
                  <a:pt x="14" y="38"/>
                </a:cubicBezTo>
                <a:cubicBezTo>
                  <a:pt x="14" y="38"/>
                  <a:pt x="13" y="38"/>
                  <a:pt x="13" y="38"/>
                </a:cubicBezTo>
                <a:cubicBezTo>
                  <a:pt x="13" y="38"/>
                  <a:pt x="13" y="38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0"/>
                  <a:pt x="15" y="40"/>
                </a:cubicBezTo>
                <a:cubicBezTo>
                  <a:pt x="15" y="40"/>
                  <a:pt x="15" y="40"/>
                  <a:pt x="15" y="39"/>
                </a:cubicBezTo>
                <a:cubicBezTo>
                  <a:pt x="15" y="39"/>
                  <a:pt x="15" y="39"/>
                  <a:pt x="15" y="39"/>
                </a:cubicBezTo>
                <a:close/>
                <a:moveTo>
                  <a:pt x="14" y="38"/>
                </a:move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8"/>
                  <a:pt x="14" y="38"/>
                  <a:pt x="14" y="38"/>
                </a:cubicBezTo>
                <a:close/>
                <a:moveTo>
                  <a:pt x="14" y="40"/>
                </a:move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lose/>
                <a:moveTo>
                  <a:pt x="21" y="44"/>
                </a:moveTo>
                <a:cubicBezTo>
                  <a:pt x="19" y="44"/>
                  <a:pt x="19" y="44"/>
                  <a:pt x="19" y="44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4"/>
                  <a:pt x="21" y="44"/>
                  <a:pt x="21" y="44"/>
                </a:cubicBezTo>
                <a:close/>
                <a:moveTo>
                  <a:pt x="41" y="44"/>
                </a:move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45"/>
                  <a:pt x="40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0" y="47"/>
                  <a:pt x="40" y="47"/>
                </a:cubicBezTo>
                <a:cubicBezTo>
                  <a:pt x="40" y="47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5"/>
                  <a:pt x="42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4"/>
                  <a:pt x="40" y="44"/>
                  <a:pt x="40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lose/>
                <a:moveTo>
                  <a:pt x="47" y="37"/>
                </a:move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7"/>
                  <a:pt x="47" y="37"/>
                  <a:pt x="47" y="37"/>
                </a:cubicBezTo>
                <a:close/>
                <a:moveTo>
                  <a:pt x="47" y="40"/>
                </a:moveTo>
                <a:cubicBezTo>
                  <a:pt x="47" y="38"/>
                  <a:pt x="47" y="38"/>
                  <a:pt x="47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lose/>
                <a:moveTo>
                  <a:pt x="48" y="21"/>
                </a:move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7" y="20"/>
                  <a:pt x="48" y="20"/>
                </a:cubicBezTo>
                <a:cubicBezTo>
                  <a:pt x="48" y="20"/>
                  <a:pt x="48" y="19"/>
                  <a:pt x="48" y="19"/>
                </a:cubicBezTo>
                <a:cubicBezTo>
                  <a:pt x="48" y="19"/>
                  <a:pt x="48" y="19"/>
                  <a:pt x="47" y="19"/>
                </a:cubicBezTo>
                <a:cubicBezTo>
                  <a:pt x="47" y="18"/>
                  <a:pt x="47" y="18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20"/>
                </a:cubicBezTo>
                <a:cubicBezTo>
                  <a:pt x="47" y="20"/>
                  <a:pt x="46" y="20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1"/>
                  <a:pt x="48" y="21"/>
                  <a:pt x="48" y="21"/>
                </a:cubicBezTo>
                <a:close/>
                <a:moveTo>
                  <a:pt x="41" y="12"/>
                </a:move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4"/>
                </a:cubicBezTo>
                <a:cubicBezTo>
                  <a:pt x="40" y="15"/>
                  <a:pt x="40" y="15"/>
                  <a:pt x="40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2"/>
                  <a:pt x="41" y="12"/>
                  <a:pt x="41" y="12"/>
                </a:cubicBezTo>
                <a:close/>
                <a:moveTo>
                  <a:pt x="20" y="12"/>
                </a:moveTo>
                <a:cubicBezTo>
                  <a:pt x="20" y="12"/>
                  <a:pt x="20" y="12"/>
                  <a:pt x="20" y="12"/>
                </a:cubicBezTo>
                <a:cubicBezTo>
                  <a:pt x="19" y="12"/>
                  <a:pt x="19" y="12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2"/>
                  <a:pt x="20" y="12"/>
                  <a:pt x="20" y="12"/>
                </a:cubicBezTo>
                <a:close/>
                <a:moveTo>
                  <a:pt x="22" y="12"/>
                </a:move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2"/>
                  <a:pt x="22" y="12"/>
                  <a:pt x="22" y="12"/>
                </a:cubicBezTo>
                <a:close/>
                <a:moveTo>
                  <a:pt x="14" y="19"/>
                </a:move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1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19"/>
                  <a:pt x="14" y="19"/>
                  <a:pt x="14" y="19"/>
                </a:cubicBezTo>
                <a:close/>
                <a:moveTo>
                  <a:pt x="16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lose/>
                <a:moveTo>
                  <a:pt x="15" y="20"/>
                </a:moveTo>
                <a:cubicBezTo>
                  <a:pt x="15" y="20"/>
                  <a:pt x="15" y="20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1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9" y="31"/>
                </a:moveTo>
                <a:cubicBezTo>
                  <a:pt x="9" y="32"/>
                  <a:pt x="10" y="32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3"/>
                  <a:pt x="11" y="33"/>
                  <a:pt x="12" y="33"/>
                </a:cubicBezTo>
                <a:cubicBezTo>
                  <a:pt x="12" y="33"/>
                  <a:pt x="12" y="33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1"/>
                  <a:pt x="14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7"/>
                  <a:pt x="14" y="27"/>
                  <a:pt x="13" y="27"/>
                </a:cubicBezTo>
                <a:cubicBezTo>
                  <a:pt x="13" y="27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8"/>
                  <a:pt x="9" y="28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0"/>
                  <a:pt x="10" y="30"/>
                  <a:pt x="10" y="30"/>
                </a:cubicBezTo>
                <a:cubicBezTo>
                  <a:pt x="10" y="30"/>
                  <a:pt x="10" y="31"/>
                  <a:pt x="10" y="31"/>
                </a:cubicBezTo>
                <a:cubicBezTo>
                  <a:pt x="10" y="31"/>
                  <a:pt x="11" y="31"/>
                  <a:pt x="11" y="31"/>
                </a:cubicBezTo>
                <a:cubicBezTo>
                  <a:pt x="11" y="31"/>
                  <a:pt x="11" y="31"/>
                  <a:pt x="12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1"/>
                </a:cubicBezTo>
                <a:cubicBezTo>
                  <a:pt x="9" y="31"/>
                  <a:pt x="9" y="31"/>
                  <a:pt x="9" y="31"/>
                </a:cubicBezTo>
                <a:close/>
                <a:moveTo>
                  <a:pt x="11" y="29"/>
                </a:move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29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8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1" y="27"/>
                  <a:pt x="11" y="27"/>
                </a:cubicBezTo>
                <a:cubicBezTo>
                  <a:pt x="11" y="27"/>
                  <a:pt x="11" y="28"/>
                  <a:pt x="11" y="28"/>
                </a:cubicBezTo>
                <a:cubicBezTo>
                  <a:pt x="11" y="29"/>
                  <a:pt x="11" y="29"/>
                  <a:pt x="11" y="29"/>
                </a:cubicBezTo>
                <a:close/>
                <a:moveTo>
                  <a:pt x="32" y="45"/>
                </a:moveTo>
                <a:cubicBezTo>
                  <a:pt x="32" y="44"/>
                  <a:pt x="32" y="44"/>
                  <a:pt x="32" y="44"/>
                </a:cubicBezTo>
                <a:cubicBezTo>
                  <a:pt x="32" y="43"/>
                  <a:pt x="32" y="43"/>
                  <a:pt x="32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30" y="43"/>
                  <a:pt x="30" y="43"/>
                  <a:pt x="29" y="43"/>
                </a:cubicBezTo>
                <a:cubicBezTo>
                  <a:pt x="29" y="43"/>
                  <a:pt x="29" y="43"/>
                  <a:pt x="29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5"/>
                  <a:pt x="28" y="45"/>
                  <a:pt x="28" y="46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8"/>
                  <a:pt x="28" y="48"/>
                  <a:pt x="28" y="49"/>
                </a:cubicBezTo>
                <a:cubicBezTo>
                  <a:pt x="28" y="49"/>
                  <a:pt x="28" y="49"/>
                  <a:pt x="29" y="49"/>
                </a:cubicBezTo>
                <a:cubicBezTo>
                  <a:pt x="29" y="50"/>
                  <a:pt x="29" y="50"/>
                  <a:pt x="29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50"/>
                  <a:pt x="32" y="50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8"/>
                  <a:pt x="32" y="48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5"/>
                  <a:pt x="31" y="45"/>
                  <a:pt x="31" y="45"/>
                </a:cubicBezTo>
                <a:cubicBezTo>
                  <a:pt x="31" y="45"/>
                  <a:pt x="31" y="45"/>
                  <a:pt x="30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5"/>
                  <a:pt x="31" y="45"/>
                </a:cubicBezTo>
                <a:cubicBezTo>
                  <a:pt x="32" y="45"/>
                  <a:pt x="32" y="45"/>
                  <a:pt x="32" y="45"/>
                </a:cubicBezTo>
                <a:close/>
                <a:moveTo>
                  <a:pt x="31" y="47"/>
                </a:moveTo>
                <a:cubicBezTo>
                  <a:pt x="31" y="47"/>
                  <a:pt x="31" y="47"/>
                  <a:pt x="31" y="47"/>
                </a:cubicBezTo>
                <a:cubicBezTo>
                  <a:pt x="31" y="46"/>
                  <a:pt x="30" y="46"/>
                  <a:pt x="30" y="46"/>
                </a:cubicBezTo>
                <a:cubicBezTo>
                  <a:pt x="30" y="46"/>
                  <a:pt x="30" y="46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1" y="49"/>
                </a:cubicBezTo>
                <a:cubicBezTo>
                  <a:pt x="31" y="49"/>
                  <a:pt x="31" y="49"/>
                  <a:pt x="31" y="48"/>
                </a:cubicBezTo>
                <a:cubicBezTo>
                  <a:pt x="31" y="47"/>
                  <a:pt x="31" y="47"/>
                  <a:pt x="31" y="47"/>
                </a:cubicBezTo>
                <a:close/>
                <a:moveTo>
                  <a:pt x="50" y="29"/>
                </a:moveTo>
                <a:cubicBezTo>
                  <a:pt x="50" y="29"/>
                  <a:pt x="50" y="29"/>
                  <a:pt x="51" y="29"/>
                </a:cubicBezTo>
                <a:cubicBezTo>
                  <a:pt x="51" y="29"/>
                  <a:pt x="51" y="28"/>
                  <a:pt x="51" y="28"/>
                </a:cubicBezTo>
                <a:cubicBezTo>
                  <a:pt x="51" y="27"/>
                  <a:pt x="51" y="27"/>
                  <a:pt x="50" y="27"/>
                </a:cubicBezTo>
                <a:cubicBezTo>
                  <a:pt x="50" y="26"/>
                  <a:pt x="49" y="26"/>
                  <a:pt x="49" y="26"/>
                </a:cubicBezTo>
                <a:cubicBezTo>
                  <a:pt x="48" y="26"/>
                  <a:pt x="47" y="26"/>
                  <a:pt x="47" y="26"/>
                </a:cubicBezTo>
                <a:cubicBezTo>
                  <a:pt x="47" y="27"/>
                  <a:pt x="47" y="27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7"/>
                  <a:pt x="48" y="27"/>
                </a:cubicBezTo>
                <a:cubicBezTo>
                  <a:pt x="48" y="27"/>
                  <a:pt x="49" y="27"/>
                  <a:pt x="49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0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0"/>
                  <a:pt x="48" y="30"/>
                  <a:pt x="48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3"/>
                  <a:pt x="47" y="33"/>
                  <a:pt x="47" y="33"/>
                </a:cubicBezTo>
                <a:cubicBezTo>
                  <a:pt x="48" y="33"/>
                  <a:pt x="48" y="33"/>
                  <a:pt x="49" y="33"/>
                </a:cubicBezTo>
                <a:cubicBezTo>
                  <a:pt x="49" y="33"/>
                  <a:pt x="50" y="33"/>
                  <a:pt x="50" y="33"/>
                </a:cubicBezTo>
                <a:cubicBezTo>
                  <a:pt x="50" y="33"/>
                  <a:pt x="50" y="33"/>
                  <a:pt x="51" y="32"/>
                </a:cubicBezTo>
                <a:cubicBezTo>
                  <a:pt x="51" y="32"/>
                  <a:pt x="51" y="32"/>
                  <a:pt x="51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0" y="29"/>
                  <a:pt x="50" y="29"/>
                  <a:pt x="50" y="29"/>
                </a:cubicBezTo>
                <a:close/>
                <a:moveTo>
                  <a:pt x="29" y="9"/>
                </a:move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7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2"/>
                  <a:pt x="27" y="12"/>
                </a:cubicBezTo>
                <a:cubicBezTo>
                  <a:pt x="27" y="16"/>
                  <a:pt x="27" y="16"/>
                  <a:pt x="27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34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3" y="13"/>
                  <a:pt x="33" y="12"/>
                  <a:pt x="33" y="12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0"/>
                  <a:pt x="34" y="10"/>
                  <a:pt x="33" y="9"/>
                </a:cubicBezTo>
                <a:cubicBezTo>
                  <a:pt x="33" y="9"/>
                  <a:pt x="32" y="9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1" y="13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5"/>
                  <a:pt x="34" y="15"/>
                  <a:pt x="34" y="15"/>
                </a:cubicBezTo>
                <a:close/>
                <a:moveTo>
                  <a:pt x="16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3" y="11"/>
                  <a:pt x="12" y="11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2"/>
                  <a:pt x="11" y="12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6"/>
                  <a:pt x="8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20"/>
                  <a:pt x="6" y="20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2"/>
                  <a:pt x="6" y="22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4"/>
                  <a:pt x="5" y="24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6"/>
                  <a:pt x="5" y="26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4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5" y="31"/>
                  <a:pt x="5" y="31"/>
                  <a:pt x="5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40"/>
                  <a:pt x="7" y="40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2"/>
                </a:cubicBezTo>
                <a:cubicBezTo>
                  <a:pt x="11" y="40"/>
                  <a:pt x="11" y="40"/>
                  <a:pt x="11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0" y="46"/>
                  <a:pt x="10" y="46"/>
                </a:cubicBezTo>
                <a:cubicBezTo>
                  <a:pt x="11" y="45"/>
                  <a:pt x="11" y="45"/>
                  <a:pt x="11" y="45"/>
                </a:cubicBezTo>
                <a:cubicBezTo>
                  <a:pt x="12" y="46"/>
                  <a:pt x="12" y="46"/>
                  <a:pt x="12" y="46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8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2" y="48"/>
                  <a:pt x="12" y="48"/>
                  <a:pt x="12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5" y="50"/>
                  <a:pt x="15" y="50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1"/>
                  <a:pt x="17" y="51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9" y="53"/>
                  <a:pt x="19" y="53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1" y="53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4"/>
                  <a:pt x="23" y="54"/>
                  <a:pt x="23" y="54"/>
                </a:cubicBezTo>
                <a:cubicBezTo>
                  <a:pt x="23" y="53"/>
                  <a:pt x="23" y="53"/>
                  <a:pt x="23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5" y="55"/>
                  <a:pt x="25" y="55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7" y="55"/>
                  <a:pt x="27" y="55"/>
                </a:cubicBezTo>
                <a:cubicBezTo>
                  <a:pt x="27" y="54"/>
                  <a:pt x="27" y="54"/>
                  <a:pt x="27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9" y="55"/>
                  <a:pt x="29" y="55"/>
                </a:cubicBezTo>
                <a:cubicBezTo>
                  <a:pt x="29" y="51"/>
                  <a:pt x="29" y="51"/>
                  <a:pt x="29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5"/>
                  <a:pt x="32" y="55"/>
                  <a:pt x="32" y="55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4" y="55"/>
                  <a:pt x="34" y="55"/>
                </a:cubicBezTo>
                <a:cubicBezTo>
                  <a:pt x="34" y="54"/>
                  <a:pt x="34" y="54"/>
                  <a:pt x="34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5"/>
                  <a:pt x="35" y="55"/>
                  <a:pt x="35" y="55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8" y="53"/>
                  <a:pt x="38" y="53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2"/>
                  <a:pt x="42" y="52"/>
                  <a:pt x="42" y="52"/>
                </a:cubicBezTo>
                <a:cubicBezTo>
                  <a:pt x="40" y="49"/>
                  <a:pt x="40" y="49"/>
                  <a:pt x="40" y="49"/>
                </a:cubicBezTo>
                <a:cubicBezTo>
                  <a:pt x="42" y="48"/>
                  <a:pt x="42" y="48"/>
                  <a:pt x="42" y="48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50"/>
                  <a:pt x="45" y="50"/>
                  <a:pt x="45" y="50"/>
                </a:cubicBezTo>
                <a:cubicBezTo>
                  <a:pt x="46" y="50"/>
                  <a:pt x="46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8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5"/>
                  <a:pt x="49" y="45"/>
                  <a:pt x="49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3"/>
                  <a:pt x="51" y="43"/>
                </a:cubicBezTo>
                <a:cubicBezTo>
                  <a:pt x="48" y="41"/>
                  <a:pt x="48" y="41"/>
                  <a:pt x="48" y="41"/>
                </a:cubicBezTo>
                <a:cubicBezTo>
                  <a:pt x="49" y="40"/>
                  <a:pt x="49" y="40"/>
                  <a:pt x="49" y="40"/>
                </a:cubicBezTo>
                <a:cubicBezTo>
                  <a:pt x="52" y="41"/>
                  <a:pt x="52" y="41"/>
                  <a:pt x="52" y="41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0"/>
                  <a:pt x="52" y="40"/>
                  <a:pt x="52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4" y="39"/>
                  <a:pt x="54" y="39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5"/>
                  <a:pt x="55" y="35"/>
                  <a:pt x="55" y="35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3"/>
                  <a:pt x="55" y="33"/>
                  <a:pt x="55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29"/>
                  <a:pt x="52" y="29"/>
                  <a:pt x="52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8"/>
                  <a:pt x="55" y="28"/>
                  <a:pt x="55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27"/>
                  <a:pt x="54" y="27"/>
                  <a:pt x="54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6"/>
                  <a:pt x="55" y="26"/>
                  <a:pt x="55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5"/>
                  <a:pt x="54" y="25"/>
                  <a:pt x="54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4"/>
                  <a:pt x="55" y="24"/>
                  <a:pt x="55" y="23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49" y="20"/>
                  <a:pt x="49" y="20"/>
                  <a:pt x="49" y="20"/>
                </a:cubicBezTo>
                <a:cubicBezTo>
                  <a:pt x="48" y="18"/>
                  <a:pt x="48" y="18"/>
                  <a:pt x="48" y="18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5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4"/>
                  <a:pt x="50" y="14"/>
                  <a:pt x="50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3"/>
                  <a:pt x="49" y="12"/>
                  <a:pt x="48" y="12"/>
                </a:cubicBezTo>
                <a:cubicBezTo>
                  <a:pt x="48" y="13"/>
                  <a:pt x="48" y="13"/>
                  <a:pt x="48" y="13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1"/>
                  <a:pt x="48" y="11"/>
                  <a:pt x="48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10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8"/>
                  <a:pt x="44" y="8"/>
                </a:cubicBezTo>
                <a:cubicBezTo>
                  <a:pt x="42" y="11"/>
                  <a:pt x="42" y="11"/>
                  <a:pt x="42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1" y="7"/>
                  <a:pt x="41" y="7"/>
                </a:cubicBezTo>
                <a:cubicBezTo>
                  <a:pt x="41" y="8"/>
                  <a:pt x="41" y="8"/>
                  <a:pt x="41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39" y="6"/>
                  <a:pt x="39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5"/>
                  <a:pt x="37" y="5"/>
                  <a:pt x="37" y="5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35" y="5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3" y="4"/>
                  <a:pt x="33" y="4"/>
                </a:cubicBezTo>
                <a:cubicBezTo>
                  <a:pt x="33" y="5"/>
                  <a:pt x="33" y="5"/>
                  <a:pt x="33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4"/>
                  <a:pt x="31" y="4"/>
                </a:cubicBezTo>
                <a:cubicBezTo>
                  <a:pt x="31" y="8"/>
                  <a:pt x="31" y="8"/>
                  <a:pt x="31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6" y="4"/>
                  <a:pt x="26" y="5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4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2" y="5"/>
                  <a:pt x="2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9"/>
                </a:cubicBezTo>
                <a:close/>
                <a:moveTo>
                  <a:pt x="22" y="19"/>
                </a:moveTo>
                <a:cubicBezTo>
                  <a:pt x="24" y="22"/>
                  <a:pt x="27" y="25"/>
                  <a:pt x="29" y="28"/>
                </a:cubicBezTo>
                <a:cubicBezTo>
                  <a:pt x="28" y="28"/>
                  <a:pt x="28" y="29"/>
                  <a:pt x="28" y="29"/>
                </a:cubicBezTo>
                <a:cubicBezTo>
                  <a:pt x="28" y="29"/>
                  <a:pt x="28" y="29"/>
                  <a:pt x="28" y="30"/>
                </a:cubicBezTo>
                <a:cubicBezTo>
                  <a:pt x="28" y="30"/>
                  <a:pt x="28" y="30"/>
                  <a:pt x="28" y="31"/>
                </a:cubicBezTo>
                <a:cubicBezTo>
                  <a:pt x="29" y="31"/>
                  <a:pt x="29" y="32"/>
                  <a:pt x="30" y="32"/>
                </a:cubicBezTo>
                <a:cubicBezTo>
                  <a:pt x="31" y="32"/>
                  <a:pt x="31" y="31"/>
                  <a:pt x="31" y="31"/>
                </a:cubicBezTo>
                <a:cubicBezTo>
                  <a:pt x="31" y="31"/>
                  <a:pt x="31" y="31"/>
                  <a:pt x="32" y="31"/>
                </a:cubicBezTo>
                <a:cubicBezTo>
                  <a:pt x="32" y="31"/>
                  <a:pt x="33" y="32"/>
                  <a:pt x="33" y="33"/>
                </a:cubicBezTo>
                <a:cubicBezTo>
                  <a:pt x="33" y="32"/>
                  <a:pt x="34" y="32"/>
                  <a:pt x="34" y="32"/>
                </a:cubicBezTo>
                <a:cubicBezTo>
                  <a:pt x="33" y="31"/>
                  <a:pt x="33" y="31"/>
                  <a:pt x="32" y="30"/>
                </a:cubicBezTo>
                <a:cubicBezTo>
                  <a:pt x="33" y="30"/>
                  <a:pt x="33" y="29"/>
                  <a:pt x="33" y="29"/>
                </a:cubicBezTo>
                <a:cubicBezTo>
                  <a:pt x="34" y="26"/>
                  <a:pt x="36" y="24"/>
                  <a:pt x="37" y="21"/>
                </a:cubicBezTo>
                <a:cubicBezTo>
                  <a:pt x="37" y="21"/>
                  <a:pt x="36" y="20"/>
                  <a:pt x="35" y="20"/>
                </a:cubicBezTo>
                <a:cubicBezTo>
                  <a:pt x="33" y="22"/>
                  <a:pt x="32" y="24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8" y="24"/>
                  <a:pt x="25" y="21"/>
                  <a:pt x="23" y="18"/>
                </a:cubicBezTo>
                <a:cubicBezTo>
                  <a:pt x="23" y="18"/>
                  <a:pt x="22" y="19"/>
                  <a:pt x="22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92" name="Freeform 101"/>
          <p:cNvSpPr>
            <a:spLocks noEditPoints="1"/>
          </p:cNvSpPr>
          <p:nvPr/>
        </p:nvSpPr>
        <p:spPr bwMode="auto">
          <a:xfrm>
            <a:off x="3811588" y="1347788"/>
            <a:ext cx="273050" cy="358775"/>
          </a:xfrm>
          <a:custGeom>
            <a:avLst/>
            <a:gdLst>
              <a:gd name="T0" fmla="*/ 2147483647 w 53"/>
              <a:gd name="T1" fmla="*/ 2147483647 h 70"/>
              <a:gd name="T2" fmla="*/ 2147483647 w 53"/>
              <a:gd name="T3" fmla="*/ 2147483647 h 70"/>
              <a:gd name="T4" fmla="*/ 2147483647 w 53"/>
              <a:gd name="T5" fmla="*/ 2147483647 h 70"/>
              <a:gd name="T6" fmla="*/ 2147483647 w 53"/>
              <a:gd name="T7" fmla="*/ 2147483647 h 70"/>
              <a:gd name="T8" fmla="*/ 2147483647 w 53"/>
              <a:gd name="T9" fmla="*/ 2147483647 h 70"/>
              <a:gd name="T10" fmla="*/ 2147483647 w 53"/>
              <a:gd name="T11" fmla="*/ 2147483647 h 70"/>
              <a:gd name="T12" fmla="*/ 2147483647 w 53"/>
              <a:gd name="T13" fmla="*/ 2147483647 h 70"/>
              <a:gd name="T14" fmla="*/ 2147483647 w 53"/>
              <a:gd name="T15" fmla="*/ 2147483647 h 70"/>
              <a:gd name="T16" fmla="*/ 2147483647 w 53"/>
              <a:gd name="T17" fmla="*/ 2147483647 h 70"/>
              <a:gd name="T18" fmla="*/ 2147483647 w 53"/>
              <a:gd name="T19" fmla="*/ 2147483647 h 70"/>
              <a:gd name="T20" fmla="*/ 2147483647 w 53"/>
              <a:gd name="T21" fmla="*/ 2147483647 h 70"/>
              <a:gd name="T22" fmla="*/ 2147483647 w 53"/>
              <a:gd name="T23" fmla="*/ 0 h 70"/>
              <a:gd name="T24" fmla="*/ 2147483647 w 53"/>
              <a:gd name="T25" fmla="*/ 2147483647 h 70"/>
              <a:gd name="T26" fmla="*/ 2147483647 w 53"/>
              <a:gd name="T27" fmla="*/ 2147483647 h 70"/>
              <a:gd name="T28" fmla="*/ 2147483647 w 53"/>
              <a:gd name="T29" fmla="*/ 2147483647 h 70"/>
              <a:gd name="T30" fmla="*/ 2147483647 w 53"/>
              <a:gd name="T31" fmla="*/ 2147483647 h 70"/>
              <a:gd name="T32" fmla="*/ 2147483647 w 53"/>
              <a:gd name="T33" fmla="*/ 2147483647 h 70"/>
              <a:gd name="T34" fmla="*/ 2147483647 w 53"/>
              <a:gd name="T35" fmla="*/ 2147483647 h 70"/>
              <a:gd name="T36" fmla="*/ 2147483647 w 53"/>
              <a:gd name="T37" fmla="*/ 2147483647 h 70"/>
              <a:gd name="T38" fmla="*/ 2147483647 w 53"/>
              <a:gd name="T39" fmla="*/ 2147483647 h 70"/>
              <a:gd name="T40" fmla="*/ 2147483647 w 53"/>
              <a:gd name="T41" fmla="*/ 2147483647 h 70"/>
              <a:gd name="T42" fmla="*/ 2147483647 w 53"/>
              <a:gd name="T43" fmla="*/ 2147483647 h 70"/>
              <a:gd name="T44" fmla="*/ 2147483647 w 53"/>
              <a:gd name="T45" fmla="*/ 2147483647 h 70"/>
              <a:gd name="T46" fmla="*/ 2147483647 w 53"/>
              <a:gd name="T47" fmla="*/ 2147483647 h 70"/>
              <a:gd name="T48" fmla="*/ 2147483647 w 53"/>
              <a:gd name="T49" fmla="*/ 2147483647 h 70"/>
              <a:gd name="T50" fmla="*/ 2147483647 w 53"/>
              <a:gd name="T51" fmla="*/ 2147483647 h 70"/>
              <a:gd name="T52" fmla="*/ 2147483647 w 53"/>
              <a:gd name="T53" fmla="*/ 2147483647 h 70"/>
              <a:gd name="T54" fmla="*/ 2147483647 w 53"/>
              <a:gd name="T55" fmla="*/ 2147483647 h 70"/>
              <a:gd name="T56" fmla="*/ 2147483647 w 53"/>
              <a:gd name="T57" fmla="*/ 2147483647 h 70"/>
              <a:gd name="T58" fmla="*/ 2147483647 w 53"/>
              <a:gd name="T59" fmla="*/ 2147483647 h 70"/>
              <a:gd name="T60" fmla="*/ 2147483647 w 53"/>
              <a:gd name="T61" fmla="*/ 2147483647 h 70"/>
              <a:gd name="T62" fmla="*/ 2147483647 w 53"/>
              <a:gd name="T63" fmla="*/ 2147483647 h 70"/>
              <a:gd name="T64" fmla="*/ 2147483647 w 53"/>
              <a:gd name="T65" fmla="*/ 2147483647 h 70"/>
              <a:gd name="T66" fmla="*/ 2147483647 w 53"/>
              <a:gd name="T67" fmla="*/ 2147483647 h 70"/>
              <a:gd name="T68" fmla="*/ 2147483647 w 53"/>
              <a:gd name="T69" fmla="*/ 2147483647 h 70"/>
              <a:gd name="T70" fmla="*/ 2147483647 w 53"/>
              <a:gd name="T71" fmla="*/ 2147483647 h 70"/>
              <a:gd name="T72" fmla="*/ 2147483647 w 53"/>
              <a:gd name="T73" fmla="*/ 2147483647 h 70"/>
              <a:gd name="T74" fmla="*/ 2147483647 w 53"/>
              <a:gd name="T75" fmla="*/ 2147483647 h 7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"/>
              <a:gd name="T115" fmla="*/ 0 h 70"/>
              <a:gd name="T116" fmla="*/ 53 w 53"/>
              <a:gd name="T117" fmla="*/ 70 h 7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" h="70">
                <a:moveTo>
                  <a:pt x="44" y="24"/>
                </a:moveTo>
                <a:cubicBezTo>
                  <a:pt x="44" y="24"/>
                  <a:pt x="44" y="24"/>
                  <a:pt x="44" y="24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7"/>
                  <a:pt x="45" y="29"/>
                  <a:pt x="44" y="31"/>
                </a:cubicBezTo>
                <a:cubicBezTo>
                  <a:pt x="43" y="32"/>
                  <a:pt x="43" y="33"/>
                  <a:pt x="42" y="34"/>
                </a:cubicBezTo>
                <a:cubicBezTo>
                  <a:pt x="40" y="37"/>
                  <a:pt x="38" y="40"/>
                  <a:pt x="36" y="43"/>
                </a:cubicBezTo>
                <a:cubicBezTo>
                  <a:pt x="33" y="45"/>
                  <a:pt x="30" y="47"/>
                  <a:pt x="26" y="47"/>
                </a:cubicBezTo>
                <a:cubicBezTo>
                  <a:pt x="23" y="47"/>
                  <a:pt x="20" y="45"/>
                  <a:pt x="17" y="43"/>
                </a:cubicBezTo>
                <a:cubicBezTo>
                  <a:pt x="14" y="40"/>
                  <a:pt x="12" y="37"/>
                  <a:pt x="11" y="34"/>
                </a:cubicBezTo>
                <a:cubicBezTo>
                  <a:pt x="10" y="33"/>
                  <a:pt x="9" y="32"/>
                  <a:pt x="9" y="31"/>
                </a:cubicBezTo>
                <a:cubicBezTo>
                  <a:pt x="8" y="29"/>
                  <a:pt x="8" y="28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3"/>
                  <a:pt x="9" y="23"/>
                  <a:pt x="9" y="22"/>
                </a:cubicBezTo>
                <a:cubicBezTo>
                  <a:pt x="7" y="22"/>
                  <a:pt x="5" y="21"/>
                  <a:pt x="3" y="21"/>
                </a:cubicBezTo>
                <a:cubicBezTo>
                  <a:pt x="3" y="20"/>
                  <a:pt x="3" y="19"/>
                  <a:pt x="3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1"/>
                  <a:pt x="10" y="5"/>
                  <a:pt x="16" y="2"/>
                </a:cubicBezTo>
                <a:cubicBezTo>
                  <a:pt x="19" y="15"/>
                  <a:pt x="19" y="15"/>
                  <a:pt x="19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4" y="0"/>
                  <a:pt x="26" y="0"/>
                </a:cubicBezTo>
                <a:cubicBezTo>
                  <a:pt x="27" y="0"/>
                  <a:pt x="29" y="0"/>
                  <a:pt x="31" y="0"/>
                </a:cubicBezTo>
                <a:cubicBezTo>
                  <a:pt x="31" y="15"/>
                  <a:pt x="31" y="15"/>
                  <a:pt x="31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6" y="2"/>
                  <a:pt x="36" y="2"/>
                  <a:pt x="36" y="2"/>
                </a:cubicBezTo>
                <a:cubicBezTo>
                  <a:pt x="42" y="5"/>
                  <a:pt x="46" y="11"/>
                  <a:pt x="46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9"/>
                  <a:pt x="48" y="20"/>
                  <a:pt x="48" y="21"/>
                </a:cubicBezTo>
                <a:cubicBezTo>
                  <a:pt x="47" y="21"/>
                  <a:pt x="45" y="22"/>
                  <a:pt x="44" y="22"/>
                </a:cubicBezTo>
                <a:cubicBezTo>
                  <a:pt x="44" y="23"/>
                  <a:pt x="44" y="23"/>
                  <a:pt x="44" y="24"/>
                </a:cubicBezTo>
                <a:close/>
                <a:moveTo>
                  <a:pt x="38" y="23"/>
                </a:moveTo>
                <a:cubicBezTo>
                  <a:pt x="31" y="24"/>
                  <a:pt x="23" y="24"/>
                  <a:pt x="16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3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8"/>
                  <a:pt x="11" y="29"/>
                  <a:pt x="11" y="30"/>
                </a:cubicBezTo>
                <a:cubicBezTo>
                  <a:pt x="12" y="31"/>
                  <a:pt x="12" y="31"/>
                  <a:pt x="13" y="31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6"/>
                  <a:pt x="17" y="39"/>
                  <a:pt x="19" y="41"/>
                </a:cubicBezTo>
                <a:cubicBezTo>
                  <a:pt x="21" y="43"/>
                  <a:pt x="24" y="44"/>
                  <a:pt x="26" y="44"/>
                </a:cubicBezTo>
                <a:cubicBezTo>
                  <a:pt x="29" y="44"/>
                  <a:pt x="32" y="43"/>
                  <a:pt x="34" y="41"/>
                </a:cubicBezTo>
                <a:cubicBezTo>
                  <a:pt x="36" y="39"/>
                  <a:pt x="38" y="36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41" y="31"/>
                  <a:pt x="41" y="31"/>
                  <a:pt x="41" y="30"/>
                </a:cubicBezTo>
                <a:cubicBezTo>
                  <a:pt x="42" y="29"/>
                  <a:pt x="42" y="28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1" y="26"/>
                  <a:pt x="40" y="26"/>
                  <a:pt x="39" y="26"/>
                </a:cubicBezTo>
                <a:cubicBezTo>
                  <a:pt x="38" y="23"/>
                  <a:pt x="38" y="23"/>
                  <a:pt x="38" y="23"/>
                </a:cubicBezTo>
                <a:close/>
                <a:moveTo>
                  <a:pt x="7" y="47"/>
                </a:moveTo>
                <a:cubicBezTo>
                  <a:pt x="8" y="47"/>
                  <a:pt x="9" y="47"/>
                  <a:pt x="10" y="47"/>
                </a:cubicBezTo>
                <a:cubicBezTo>
                  <a:pt x="10" y="70"/>
                  <a:pt x="10" y="70"/>
                  <a:pt x="1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3"/>
                  <a:pt x="1" y="53"/>
                  <a:pt x="7" y="47"/>
                </a:cubicBezTo>
                <a:close/>
                <a:moveTo>
                  <a:pt x="14" y="47"/>
                </a:moveTo>
                <a:cubicBezTo>
                  <a:pt x="14" y="47"/>
                  <a:pt x="14" y="47"/>
                  <a:pt x="14" y="47"/>
                </a:cubicBezTo>
                <a:cubicBezTo>
                  <a:pt x="17" y="50"/>
                  <a:pt x="21" y="52"/>
                  <a:pt x="26" y="52"/>
                </a:cubicBezTo>
                <a:cubicBezTo>
                  <a:pt x="31" y="52"/>
                  <a:pt x="35" y="50"/>
                  <a:pt x="38" y="47"/>
                </a:cubicBezTo>
                <a:cubicBezTo>
                  <a:pt x="38" y="57"/>
                  <a:pt x="38" y="57"/>
                  <a:pt x="38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47"/>
                  <a:pt x="14" y="47"/>
                  <a:pt x="14" y="47"/>
                </a:cubicBezTo>
                <a:close/>
                <a:moveTo>
                  <a:pt x="43" y="47"/>
                </a:moveTo>
                <a:cubicBezTo>
                  <a:pt x="43" y="47"/>
                  <a:pt x="44" y="47"/>
                  <a:pt x="45" y="47"/>
                </a:cubicBezTo>
                <a:cubicBezTo>
                  <a:pt x="50" y="51"/>
                  <a:pt x="53" y="62"/>
                  <a:pt x="5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47"/>
                  <a:pt x="43" y="47"/>
                  <a:pt x="43" y="47"/>
                </a:cubicBezTo>
                <a:close/>
                <a:moveTo>
                  <a:pt x="38" y="70"/>
                </a:move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38" y="63"/>
                  <a:pt x="38" y="63"/>
                  <a:pt x="38" y="63"/>
                </a:cubicBezTo>
                <a:lnTo>
                  <a:pt x="38" y="7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93" name="Freeform 36"/>
          <p:cNvSpPr>
            <a:spLocks noEditPoints="1"/>
          </p:cNvSpPr>
          <p:nvPr/>
        </p:nvSpPr>
        <p:spPr bwMode="auto">
          <a:xfrm>
            <a:off x="5589588" y="2214563"/>
            <a:ext cx="311150" cy="288925"/>
          </a:xfrm>
          <a:custGeom>
            <a:avLst/>
            <a:gdLst>
              <a:gd name="T0" fmla="*/ 2147483647 w 59"/>
              <a:gd name="T1" fmla="*/ 2147483647 h 55"/>
              <a:gd name="T2" fmla="*/ 2147483647 w 59"/>
              <a:gd name="T3" fmla="*/ 2147483647 h 55"/>
              <a:gd name="T4" fmla="*/ 2147483647 w 59"/>
              <a:gd name="T5" fmla="*/ 2147483647 h 55"/>
              <a:gd name="T6" fmla="*/ 2147483647 w 59"/>
              <a:gd name="T7" fmla="*/ 2147483647 h 55"/>
              <a:gd name="T8" fmla="*/ 2147483647 w 59"/>
              <a:gd name="T9" fmla="*/ 2147483647 h 55"/>
              <a:gd name="T10" fmla="*/ 2147483647 w 59"/>
              <a:gd name="T11" fmla="*/ 2147483647 h 55"/>
              <a:gd name="T12" fmla="*/ 2147483647 w 59"/>
              <a:gd name="T13" fmla="*/ 0 h 55"/>
              <a:gd name="T14" fmla="*/ 2147483647 w 59"/>
              <a:gd name="T15" fmla="*/ 0 h 55"/>
              <a:gd name="T16" fmla="*/ 2147483647 w 59"/>
              <a:gd name="T17" fmla="*/ 2147483647 h 55"/>
              <a:gd name="T18" fmla="*/ 2147483647 w 59"/>
              <a:gd name="T19" fmla="*/ 2147483647 h 55"/>
              <a:gd name="T20" fmla="*/ 2147483647 w 59"/>
              <a:gd name="T21" fmla="*/ 2147483647 h 55"/>
              <a:gd name="T22" fmla="*/ 2147483647 w 59"/>
              <a:gd name="T23" fmla="*/ 2147483647 h 55"/>
              <a:gd name="T24" fmla="*/ 2147483647 w 59"/>
              <a:gd name="T25" fmla="*/ 2147483647 h 55"/>
              <a:gd name="T26" fmla="*/ 2147483647 w 59"/>
              <a:gd name="T27" fmla="*/ 2147483647 h 55"/>
              <a:gd name="T28" fmla="*/ 2147483647 w 59"/>
              <a:gd name="T29" fmla="*/ 0 h 55"/>
              <a:gd name="T30" fmla="*/ 2147483647 w 59"/>
              <a:gd name="T31" fmla="*/ 0 h 55"/>
              <a:gd name="T32" fmla="*/ 2147483647 w 59"/>
              <a:gd name="T33" fmla="*/ 2147483647 h 55"/>
              <a:gd name="T34" fmla="*/ 2147483647 w 59"/>
              <a:gd name="T35" fmla="*/ 2147483647 h 55"/>
              <a:gd name="T36" fmla="*/ 2147483647 w 59"/>
              <a:gd name="T37" fmla="*/ 2147483647 h 55"/>
              <a:gd name="T38" fmla="*/ 2147483647 w 59"/>
              <a:gd name="T39" fmla="*/ 2147483647 h 55"/>
              <a:gd name="T40" fmla="*/ 2147483647 w 59"/>
              <a:gd name="T41" fmla="*/ 2147483647 h 55"/>
              <a:gd name="T42" fmla="*/ 2147483647 w 59"/>
              <a:gd name="T43" fmla="*/ 2147483647 h 55"/>
              <a:gd name="T44" fmla="*/ 2147483647 w 59"/>
              <a:gd name="T45" fmla="*/ 2147483647 h 55"/>
              <a:gd name="T46" fmla="*/ 2147483647 w 59"/>
              <a:gd name="T47" fmla="*/ 2147483647 h 55"/>
              <a:gd name="T48" fmla="*/ 2147483647 w 59"/>
              <a:gd name="T49" fmla="*/ 2147483647 h 55"/>
              <a:gd name="T50" fmla="*/ 2147483647 w 59"/>
              <a:gd name="T51" fmla="*/ 2147483647 h 55"/>
              <a:gd name="T52" fmla="*/ 2147483647 w 59"/>
              <a:gd name="T53" fmla="*/ 2147483647 h 55"/>
              <a:gd name="T54" fmla="*/ 2147483647 w 59"/>
              <a:gd name="T55" fmla="*/ 2147483647 h 55"/>
              <a:gd name="T56" fmla="*/ 0 w 59"/>
              <a:gd name="T57" fmla="*/ 2147483647 h 55"/>
              <a:gd name="T58" fmla="*/ 0 w 59"/>
              <a:gd name="T59" fmla="*/ 2147483647 h 55"/>
              <a:gd name="T60" fmla="*/ 2147483647 w 59"/>
              <a:gd name="T61" fmla="*/ 2147483647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9"/>
              <a:gd name="T94" fmla="*/ 0 h 55"/>
              <a:gd name="T95" fmla="*/ 59 w 59"/>
              <a:gd name="T96" fmla="*/ 55 h 5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9" h="55">
                <a:moveTo>
                  <a:pt x="25" y="11"/>
                </a:moveTo>
                <a:cubicBezTo>
                  <a:pt x="28" y="13"/>
                  <a:pt x="31" y="12"/>
                  <a:pt x="34" y="11"/>
                </a:cubicBezTo>
                <a:cubicBezTo>
                  <a:pt x="34" y="25"/>
                  <a:pt x="34" y="38"/>
                  <a:pt x="34" y="52"/>
                </a:cubicBezTo>
                <a:cubicBezTo>
                  <a:pt x="31" y="54"/>
                  <a:pt x="28" y="55"/>
                  <a:pt x="25" y="52"/>
                </a:cubicBezTo>
                <a:cubicBezTo>
                  <a:pt x="25" y="38"/>
                  <a:pt x="25" y="25"/>
                  <a:pt x="25" y="11"/>
                </a:cubicBezTo>
                <a:close/>
                <a:moveTo>
                  <a:pt x="27" y="9"/>
                </a:moveTo>
                <a:cubicBezTo>
                  <a:pt x="25" y="5"/>
                  <a:pt x="22" y="2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20" y="3"/>
                  <a:pt x="24" y="6"/>
                  <a:pt x="27" y="9"/>
                </a:cubicBezTo>
                <a:close/>
                <a:moveTo>
                  <a:pt x="25" y="9"/>
                </a:moveTo>
                <a:cubicBezTo>
                  <a:pt x="19" y="6"/>
                  <a:pt x="13" y="4"/>
                  <a:pt x="7" y="3"/>
                </a:cubicBezTo>
                <a:cubicBezTo>
                  <a:pt x="7" y="2"/>
                  <a:pt x="8" y="2"/>
                  <a:pt x="9" y="1"/>
                </a:cubicBezTo>
                <a:cubicBezTo>
                  <a:pt x="16" y="3"/>
                  <a:pt x="21" y="6"/>
                  <a:pt x="25" y="9"/>
                </a:cubicBezTo>
                <a:close/>
                <a:moveTo>
                  <a:pt x="32" y="9"/>
                </a:moveTo>
                <a:cubicBezTo>
                  <a:pt x="34" y="5"/>
                  <a:pt x="37" y="2"/>
                  <a:pt x="41" y="0"/>
                </a:cubicBezTo>
                <a:cubicBezTo>
                  <a:pt x="42" y="0"/>
                  <a:pt x="44" y="0"/>
                  <a:pt x="45" y="0"/>
                </a:cubicBezTo>
                <a:cubicBezTo>
                  <a:pt x="40" y="3"/>
                  <a:pt x="36" y="6"/>
                  <a:pt x="32" y="9"/>
                </a:cubicBezTo>
                <a:close/>
                <a:moveTo>
                  <a:pt x="35" y="9"/>
                </a:moveTo>
                <a:cubicBezTo>
                  <a:pt x="40" y="6"/>
                  <a:pt x="46" y="4"/>
                  <a:pt x="53" y="3"/>
                </a:cubicBezTo>
                <a:cubicBezTo>
                  <a:pt x="52" y="2"/>
                  <a:pt x="51" y="2"/>
                  <a:pt x="50" y="1"/>
                </a:cubicBezTo>
                <a:cubicBezTo>
                  <a:pt x="44" y="3"/>
                  <a:pt x="39" y="6"/>
                  <a:pt x="35" y="9"/>
                </a:cubicBezTo>
                <a:close/>
                <a:moveTo>
                  <a:pt x="35" y="11"/>
                </a:moveTo>
                <a:cubicBezTo>
                  <a:pt x="35" y="25"/>
                  <a:pt x="35" y="38"/>
                  <a:pt x="35" y="52"/>
                </a:cubicBezTo>
                <a:cubicBezTo>
                  <a:pt x="43" y="50"/>
                  <a:pt x="51" y="48"/>
                  <a:pt x="59" y="47"/>
                </a:cubicBezTo>
                <a:cubicBezTo>
                  <a:pt x="59" y="33"/>
                  <a:pt x="59" y="19"/>
                  <a:pt x="59" y="6"/>
                </a:cubicBezTo>
                <a:cubicBezTo>
                  <a:pt x="50" y="7"/>
                  <a:pt x="43" y="8"/>
                  <a:pt x="35" y="11"/>
                </a:cubicBezTo>
                <a:close/>
                <a:moveTo>
                  <a:pt x="23" y="11"/>
                </a:moveTo>
                <a:cubicBezTo>
                  <a:pt x="23" y="25"/>
                  <a:pt x="23" y="38"/>
                  <a:pt x="23" y="52"/>
                </a:cubicBezTo>
                <a:cubicBezTo>
                  <a:pt x="16" y="50"/>
                  <a:pt x="8" y="48"/>
                  <a:pt x="0" y="47"/>
                </a:cubicBezTo>
                <a:cubicBezTo>
                  <a:pt x="0" y="33"/>
                  <a:pt x="0" y="19"/>
                  <a:pt x="0" y="6"/>
                </a:cubicBezTo>
                <a:cubicBezTo>
                  <a:pt x="8" y="7"/>
                  <a:pt x="16" y="8"/>
                  <a:pt x="23" y="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94" name="任意多边形 1"/>
          <p:cNvSpPr>
            <a:spLocks/>
          </p:cNvSpPr>
          <p:nvPr/>
        </p:nvSpPr>
        <p:spPr bwMode="auto">
          <a:xfrm>
            <a:off x="5184775" y="1081088"/>
            <a:ext cx="1039813" cy="269875"/>
          </a:xfrm>
          <a:custGeom>
            <a:avLst/>
            <a:gdLst>
              <a:gd name="T0" fmla="*/ 0 w 1385454"/>
              <a:gd name="T1" fmla="*/ 152131 h 360218"/>
              <a:gd name="T2" fmla="*/ 52809 w 1385454"/>
              <a:gd name="T3" fmla="*/ 0 h 360218"/>
              <a:gd name="T4" fmla="*/ 586766 w 1385454"/>
              <a:gd name="T5" fmla="*/ 5852 h 360218"/>
              <a:gd name="T6" fmla="*/ 0 60000 65536"/>
              <a:gd name="T7" fmla="*/ 0 60000 65536"/>
              <a:gd name="T8" fmla="*/ 0 60000 65536"/>
              <a:gd name="T9" fmla="*/ 0 w 1385454"/>
              <a:gd name="T10" fmla="*/ 0 h 360218"/>
              <a:gd name="T11" fmla="*/ 1385454 w 1385454"/>
              <a:gd name="T12" fmla="*/ 360218 h 360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5454" h="360218">
                <a:moveTo>
                  <a:pt x="0" y="360218"/>
                </a:moveTo>
                <a:lnTo>
                  <a:pt x="124691" y="0"/>
                </a:lnTo>
                <a:lnTo>
                  <a:pt x="1385454" y="13854"/>
                </a:lnTo>
              </a:path>
            </a:pathLst>
          </a:custGeom>
          <a:noFill/>
          <a:ln w="12700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3595" name="任意多边形 152"/>
          <p:cNvSpPr>
            <a:spLocks/>
          </p:cNvSpPr>
          <p:nvPr/>
        </p:nvSpPr>
        <p:spPr bwMode="auto">
          <a:xfrm flipH="1">
            <a:off x="2773363" y="1081088"/>
            <a:ext cx="1039812" cy="269875"/>
          </a:xfrm>
          <a:custGeom>
            <a:avLst/>
            <a:gdLst>
              <a:gd name="T0" fmla="*/ 0 w 1385454"/>
              <a:gd name="T1" fmla="*/ 152131 h 360218"/>
              <a:gd name="T2" fmla="*/ 52809 w 1385454"/>
              <a:gd name="T3" fmla="*/ 0 h 360218"/>
              <a:gd name="T4" fmla="*/ 586768 w 1385454"/>
              <a:gd name="T5" fmla="*/ 5852 h 360218"/>
              <a:gd name="T6" fmla="*/ 0 60000 65536"/>
              <a:gd name="T7" fmla="*/ 0 60000 65536"/>
              <a:gd name="T8" fmla="*/ 0 60000 65536"/>
              <a:gd name="T9" fmla="*/ 0 w 1385454"/>
              <a:gd name="T10" fmla="*/ 0 h 360218"/>
              <a:gd name="T11" fmla="*/ 1385454 w 1385454"/>
              <a:gd name="T12" fmla="*/ 360218 h 360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5454" h="360218">
                <a:moveTo>
                  <a:pt x="0" y="360218"/>
                </a:moveTo>
                <a:lnTo>
                  <a:pt x="124691" y="0"/>
                </a:lnTo>
                <a:lnTo>
                  <a:pt x="1385454" y="13854"/>
                </a:lnTo>
              </a:path>
            </a:pathLst>
          </a:custGeom>
          <a:noFill/>
          <a:ln w="12700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3596" name="任意多边形 153"/>
          <p:cNvSpPr>
            <a:spLocks/>
          </p:cNvSpPr>
          <p:nvPr/>
        </p:nvSpPr>
        <p:spPr bwMode="auto">
          <a:xfrm flipV="1">
            <a:off x="5216525" y="4167188"/>
            <a:ext cx="1039813" cy="269875"/>
          </a:xfrm>
          <a:custGeom>
            <a:avLst/>
            <a:gdLst>
              <a:gd name="T0" fmla="*/ 0 w 1385454"/>
              <a:gd name="T1" fmla="*/ 152131 h 360218"/>
              <a:gd name="T2" fmla="*/ 52809 w 1385454"/>
              <a:gd name="T3" fmla="*/ 0 h 360218"/>
              <a:gd name="T4" fmla="*/ 586766 w 1385454"/>
              <a:gd name="T5" fmla="*/ 5852 h 360218"/>
              <a:gd name="T6" fmla="*/ 0 60000 65536"/>
              <a:gd name="T7" fmla="*/ 0 60000 65536"/>
              <a:gd name="T8" fmla="*/ 0 60000 65536"/>
              <a:gd name="T9" fmla="*/ 0 w 1385454"/>
              <a:gd name="T10" fmla="*/ 0 h 360218"/>
              <a:gd name="T11" fmla="*/ 1385454 w 1385454"/>
              <a:gd name="T12" fmla="*/ 360218 h 360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5454" h="360218">
                <a:moveTo>
                  <a:pt x="0" y="360218"/>
                </a:moveTo>
                <a:lnTo>
                  <a:pt x="124691" y="0"/>
                </a:lnTo>
                <a:lnTo>
                  <a:pt x="1385454" y="13854"/>
                </a:lnTo>
              </a:path>
            </a:pathLst>
          </a:custGeom>
          <a:noFill/>
          <a:ln w="12700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3597" name="任意多边形 154"/>
          <p:cNvSpPr>
            <a:spLocks/>
          </p:cNvSpPr>
          <p:nvPr/>
        </p:nvSpPr>
        <p:spPr bwMode="auto">
          <a:xfrm flipH="1" flipV="1">
            <a:off x="2805113" y="4167188"/>
            <a:ext cx="1039812" cy="269875"/>
          </a:xfrm>
          <a:custGeom>
            <a:avLst/>
            <a:gdLst>
              <a:gd name="T0" fmla="*/ 0 w 1385454"/>
              <a:gd name="T1" fmla="*/ 152131 h 360218"/>
              <a:gd name="T2" fmla="*/ 52809 w 1385454"/>
              <a:gd name="T3" fmla="*/ 0 h 360218"/>
              <a:gd name="T4" fmla="*/ 586768 w 1385454"/>
              <a:gd name="T5" fmla="*/ 5852 h 360218"/>
              <a:gd name="T6" fmla="*/ 0 60000 65536"/>
              <a:gd name="T7" fmla="*/ 0 60000 65536"/>
              <a:gd name="T8" fmla="*/ 0 60000 65536"/>
              <a:gd name="T9" fmla="*/ 0 w 1385454"/>
              <a:gd name="T10" fmla="*/ 0 h 360218"/>
              <a:gd name="T11" fmla="*/ 1385454 w 1385454"/>
              <a:gd name="T12" fmla="*/ 360218 h 360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5454" h="360218">
                <a:moveTo>
                  <a:pt x="0" y="360218"/>
                </a:moveTo>
                <a:lnTo>
                  <a:pt x="124691" y="0"/>
                </a:lnTo>
                <a:lnTo>
                  <a:pt x="1385454" y="13854"/>
                </a:lnTo>
              </a:path>
            </a:pathLst>
          </a:custGeom>
          <a:noFill/>
          <a:ln w="12700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3598" name="任意多边形 155"/>
          <p:cNvSpPr>
            <a:spLocks/>
          </p:cNvSpPr>
          <p:nvPr/>
        </p:nvSpPr>
        <p:spPr bwMode="auto">
          <a:xfrm flipV="1">
            <a:off x="5840413" y="2016125"/>
            <a:ext cx="566737" cy="11113"/>
          </a:xfrm>
          <a:custGeom>
            <a:avLst/>
            <a:gdLst>
              <a:gd name="T0" fmla="*/ 0 w 1260763"/>
              <a:gd name="T1" fmla="*/ 0 h 13854"/>
              <a:gd name="T2" fmla="*/ 3182 w 1260763"/>
              <a:gd name="T3" fmla="*/ 8553 h 13854"/>
              <a:gd name="T4" fmla="*/ 0 60000 65536"/>
              <a:gd name="T5" fmla="*/ 0 60000 65536"/>
              <a:gd name="T6" fmla="*/ 0 w 1260763"/>
              <a:gd name="T7" fmla="*/ 0 h 13854"/>
              <a:gd name="T8" fmla="*/ 1260763 w 1260763"/>
              <a:gd name="T9" fmla="*/ 13854 h 138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0763" h="13854">
                <a:moveTo>
                  <a:pt x="0" y="0"/>
                </a:moveTo>
                <a:lnTo>
                  <a:pt x="1260763" y="13854"/>
                </a:lnTo>
              </a:path>
            </a:pathLst>
          </a:custGeom>
          <a:noFill/>
          <a:ln w="12700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3599" name="任意多边形 157"/>
          <p:cNvSpPr>
            <a:spLocks/>
          </p:cNvSpPr>
          <p:nvPr/>
        </p:nvSpPr>
        <p:spPr bwMode="auto">
          <a:xfrm flipV="1">
            <a:off x="2649538" y="2027238"/>
            <a:ext cx="566737" cy="9525"/>
          </a:xfrm>
          <a:custGeom>
            <a:avLst/>
            <a:gdLst>
              <a:gd name="T0" fmla="*/ 0 w 1260763"/>
              <a:gd name="T1" fmla="*/ 0 h 13854"/>
              <a:gd name="T2" fmla="*/ 3182 w 1260763"/>
              <a:gd name="T3" fmla="*/ 6285 h 13854"/>
              <a:gd name="T4" fmla="*/ 0 60000 65536"/>
              <a:gd name="T5" fmla="*/ 0 60000 65536"/>
              <a:gd name="T6" fmla="*/ 0 w 1260763"/>
              <a:gd name="T7" fmla="*/ 0 h 13854"/>
              <a:gd name="T8" fmla="*/ 1260763 w 1260763"/>
              <a:gd name="T9" fmla="*/ 13854 h 138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0763" h="13854">
                <a:moveTo>
                  <a:pt x="0" y="0"/>
                </a:moveTo>
                <a:lnTo>
                  <a:pt x="1260763" y="13854"/>
                </a:lnTo>
              </a:path>
            </a:pathLst>
          </a:custGeom>
          <a:noFill/>
          <a:ln w="12700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3600" name="任意多边形 158"/>
          <p:cNvSpPr>
            <a:spLocks/>
          </p:cNvSpPr>
          <p:nvPr/>
        </p:nvSpPr>
        <p:spPr bwMode="auto">
          <a:xfrm flipV="1">
            <a:off x="5849938" y="3065463"/>
            <a:ext cx="568325" cy="9525"/>
          </a:xfrm>
          <a:custGeom>
            <a:avLst/>
            <a:gdLst>
              <a:gd name="T0" fmla="*/ 0 w 1260763"/>
              <a:gd name="T1" fmla="*/ 0 h 13854"/>
              <a:gd name="T2" fmla="*/ 3254 w 1260763"/>
              <a:gd name="T3" fmla="*/ 2449 h 13854"/>
              <a:gd name="T4" fmla="*/ 0 60000 65536"/>
              <a:gd name="T5" fmla="*/ 0 60000 65536"/>
              <a:gd name="T6" fmla="*/ 0 w 1260763"/>
              <a:gd name="T7" fmla="*/ 0 h 13854"/>
              <a:gd name="T8" fmla="*/ 1260763 w 1260763"/>
              <a:gd name="T9" fmla="*/ 13854 h 138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0763" h="13854">
                <a:moveTo>
                  <a:pt x="0" y="0"/>
                </a:moveTo>
                <a:lnTo>
                  <a:pt x="1260763" y="13854"/>
                </a:lnTo>
              </a:path>
            </a:pathLst>
          </a:custGeom>
          <a:noFill/>
          <a:ln w="12700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3601" name="任意多边形 159"/>
          <p:cNvSpPr>
            <a:spLocks/>
          </p:cNvSpPr>
          <p:nvPr/>
        </p:nvSpPr>
        <p:spPr bwMode="auto">
          <a:xfrm flipV="1">
            <a:off x="2681288" y="3065463"/>
            <a:ext cx="566737" cy="9525"/>
          </a:xfrm>
          <a:custGeom>
            <a:avLst/>
            <a:gdLst>
              <a:gd name="T0" fmla="*/ 0 w 1260763"/>
              <a:gd name="T1" fmla="*/ 0 h 13854"/>
              <a:gd name="T2" fmla="*/ 3182 w 1260763"/>
              <a:gd name="T3" fmla="*/ 2449 h 13854"/>
              <a:gd name="T4" fmla="*/ 0 60000 65536"/>
              <a:gd name="T5" fmla="*/ 0 60000 65536"/>
              <a:gd name="T6" fmla="*/ 0 w 1260763"/>
              <a:gd name="T7" fmla="*/ 0 h 13854"/>
              <a:gd name="T8" fmla="*/ 1260763 w 1260763"/>
              <a:gd name="T9" fmla="*/ 13854 h 138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0763" h="13854">
                <a:moveTo>
                  <a:pt x="0" y="0"/>
                </a:moveTo>
                <a:lnTo>
                  <a:pt x="1260763" y="13854"/>
                </a:lnTo>
              </a:path>
            </a:pathLst>
          </a:custGeom>
          <a:noFill/>
          <a:ln w="12700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3602" name="Freeform 38"/>
          <p:cNvSpPr>
            <a:spLocks noEditPoints="1"/>
          </p:cNvSpPr>
          <p:nvPr/>
        </p:nvSpPr>
        <p:spPr bwMode="auto">
          <a:xfrm>
            <a:off x="3776663" y="3814763"/>
            <a:ext cx="381000" cy="331787"/>
          </a:xfrm>
          <a:custGeom>
            <a:avLst/>
            <a:gdLst>
              <a:gd name="T0" fmla="*/ 2147483647 w 58"/>
              <a:gd name="T1" fmla="*/ 2147483647 h 58"/>
              <a:gd name="T2" fmla="*/ 2147483647 w 58"/>
              <a:gd name="T3" fmla="*/ 2147483647 h 58"/>
              <a:gd name="T4" fmla="*/ 2147483647 w 58"/>
              <a:gd name="T5" fmla="*/ 2147483647 h 58"/>
              <a:gd name="T6" fmla="*/ 2147483647 w 58"/>
              <a:gd name="T7" fmla="*/ 2147483647 h 58"/>
              <a:gd name="T8" fmla="*/ 0 w 58"/>
              <a:gd name="T9" fmla="*/ 2147483647 h 58"/>
              <a:gd name="T10" fmla="*/ 2147483647 w 58"/>
              <a:gd name="T11" fmla="*/ 2147483647 h 58"/>
              <a:gd name="T12" fmla="*/ 2147483647 w 58"/>
              <a:gd name="T13" fmla="*/ 2147483647 h 58"/>
              <a:gd name="T14" fmla="*/ 2147483647 w 58"/>
              <a:gd name="T15" fmla="*/ 2147483647 h 58"/>
              <a:gd name="T16" fmla="*/ 2147483647 w 58"/>
              <a:gd name="T17" fmla="*/ 2147483647 h 58"/>
              <a:gd name="T18" fmla="*/ 2147483647 w 58"/>
              <a:gd name="T19" fmla="*/ 2147483647 h 58"/>
              <a:gd name="T20" fmla="*/ 2147483647 w 58"/>
              <a:gd name="T21" fmla="*/ 2147483647 h 58"/>
              <a:gd name="T22" fmla="*/ 2147483647 w 58"/>
              <a:gd name="T23" fmla="*/ 0 h 58"/>
              <a:gd name="T24" fmla="*/ 2147483647 w 58"/>
              <a:gd name="T25" fmla="*/ 0 h 58"/>
              <a:gd name="T26" fmla="*/ 2147483647 w 58"/>
              <a:gd name="T27" fmla="*/ 2147483647 h 58"/>
              <a:gd name="T28" fmla="*/ 2147483647 w 58"/>
              <a:gd name="T29" fmla="*/ 2147483647 h 58"/>
              <a:gd name="T30" fmla="*/ 2147483647 w 58"/>
              <a:gd name="T31" fmla="*/ 0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8"/>
              <a:gd name="T49" fmla="*/ 0 h 58"/>
              <a:gd name="T50" fmla="*/ 58 w 58"/>
              <a:gd name="T51" fmla="*/ 58 h 5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8" h="58">
                <a:moveTo>
                  <a:pt x="26" y="31"/>
                </a:moveTo>
                <a:cubicBezTo>
                  <a:pt x="52" y="26"/>
                  <a:pt x="52" y="26"/>
                  <a:pt x="52" y="26"/>
                </a:cubicBezTo>
                <a:cubicBezTo>
                  <a:pt x="52" y="28"/>
                  <a:pt x="53" y="29"/>
                  <a:pt x="53" y="31"/>
                </a:cubicBezTo>
                <a:cubicBezTo>
                  <a:pt x="53" y="46"/>
                  <a:pt x="41" y="58"/>
                  <a:pt x="26" y="58"/>
                </a:cubicBezTo>
                <a:cubicBezTo>
                  <a:pt x="12" y="58"/>
                  <a:pt x="0" y="46"/>
                  <a:pt x="0" y="31"/>
                </a:cubicBezTo>
                <a:cubicBezTo>
                  <a:pt x="0" y="17"/>
                  <a:pt x="12" y="5"/>
                  <a:pt x="26" y="5"/>
                </a:cubicBezTo>
                <a:cubicBezTo>
                  <a:pt x="26" y="31"/>
                  <a:pt x="26" y="31"/>
                  <a:pt x="26" y="31"/>
                </a:cubicBezTo>
                <a:close/>
                <a:moveTo>
                  <a:pt x="39" y="1"/>
                </a:moveTo>
                <a:cubicBezTo>
                  <a:pt x="32" y="26"/>
                  <a:pt x="32" y="26"/>
                  <a:pt x="32" y="26"/>
                </a:cubicBezTo>
                <a:cubicBezTo>
                  <a:pt x="58" y="21"/>
                  <a:pt x="58" y="21"/>
                  <a:pt x="58" y="21"/>
                </a:cubicBezTo>
                <a:cubicBezTo>
                  <a:pt x="56" y="11"/>
                  <a:pt x="49" y="3"/>
                  <a:pt x="39" y="1"/>
                </a:cubicBezTo>
                <a:close/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27"/>
                  <a:pt x="29" y="27"/>
                  <a:pt x="29" y="27"/>
                </a:cubicBezTo>
                <a:cubicBezTo>
                  <a:pt x="36" y="1"/>
                  <a:pt x="36" y="1"/>
                  <a:pt x="36" y="1"/>
                </a:cubicBezTo>
                <a:cubicBezTo>
                  <a:pt x="33" y="1"/>
                  <a:pt x="31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603" name="Freeform 23"/>
          <p:cNvSpPr>
            <a:spLocks/>
          </p:cNvSpPr>
          <p:nvPr/>
        </p:nvSpPr>
        <p:spPr bwMode="auto">
          <a:xfrm>
            <a:off x="4854575" y="1382713"/>
            <a:ext cx="354013" cy="322262"/>
          </a:xfrm>
          <a:custGeom>
            <a:avLst/>
            <a:gdLst>
              <a:gd name="T0" fmla="*/ 2147483647 w 55"/>
              <a:gd name="T1" fmla="*/ 2147483647 h 56"/>
              <a:gd name="T2" fmla="*/ 2147483647 w 55"/>
              <a:gd name="T3" fmla="*/ 2147483647 h 56"/>
              <a:gd name="T4" fmla="*/ 2147483647 w 55"/>
              <a:gd name="T5" fmla="*/ 2147483647 h 56"/>
              <a:gd name="T6" fmla="*/ 2147483647 w 55"/>
              <a:gd name="T7" fmla="*/ 2147483647 h 56"/>
              <a:gd name="T8" fmla="*/ 2147483647 w 55"/>
              <a:gd name="T9" fmla="*/ 2147483647 h 56"/>
              <a:gd name="T10" fmla="*/ 2147483647 w 55"/>
              <a:gd name="T11" fmla="*/ 2147483647 h 56"/>
              <a:gd name="T12" fmla="*/ 2147483647 w 55"/>
              <a:gd name="T13" fmla="*/ 2147483647 h 56"/>
              <a:gd name="T14" fmla="*/ 2147483647 w 55"/>
              <a:gd name="T15" fmla="*/ 2147483647 h 56"/>
              <a:gd name="T16" fmla="*/ 2147483647 w 55"/>
              <a:gd name="T17" fmla="*/ 2147483647 h 56"/>
              <a:gd name="T18" fmla="*/ 2147483647 w 55"/>
              <a:gd name="T19" fmla="*/ 2147483647 h 56"/>
              <a:gd name="T20" fmla="*/ 2147483647 w 55"/>
              <a:gd name="T21" fmla="*/ 2147483647 h 56"/>
              <a:gd name="T22" fmla="*/ 2147483647 w 55"/>
              <a:gd name="T23" fmla="*/ 2147483647 h 56"/>
              <a:gd name="T24" fmla="*/ 2147483647 w 55"/>
              <a:gd name="T25" fmla="*/ 2147483647 h 56"/>
              <a:gd name="T26" fmla="*/ 2147483647 w 55"/>
              <a:gd name="T27" fmla="*/ 2147483647 h 56"/>
              <a:gd name="T28" fmla="*/ 2147483647 w 55"/>
              <a:gd name="T29" fmla="*/ 2147483647 h 56"/>
              <a:gd name="T30" fmla="*/ 0 w 55"/>
              <a:gd name="T31" fmla="*/ 2147483647 h 56"/>
              <a:gd name="T32" fmla="*/ 0 w 55"/>
              <a:gd name="T33" fmla="*/ 2147483647 h 56"/>
              <a:gd name="T34" fmla="*/ 2147483647 w 55"/>
              <a:gd name="T35" fmla="*/ 2147483647 h 56"/>
              <a:gd name="T36" fmla="*/ 2147483647 w 55"/>
              <a:gd name="T37" fmla="*/ 2147483647 h 56"/>
              <a:gd name="T38" fmla="*/ 2147483647 w 55"/>
              <a:gd name="T39" fmla="*/ 2147483647 h 56"/>
              <a:gd name="T40" fmla="*/ 2147483647 w 55"/>
              <a:gd name="T41" fmla="*/ 0 h 56"/>
              <a:gd name="T42" fmla="*/ 2147483647 w 55"/>
              <a:gd name="T43" fmla="*/ 2147483647 h 56"/>
              <a:gd name="T44" fmla="*/ 2147483647 w 55"/>
              <a:gd name="T45" fmla="*/ 2147483647 h 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56"/>
              <a:gd name="T71" fmla="*/ 55 w 55"/>
              <a:gd name="T72" fmla="*/ 56 h 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pic>
        <p:nvPicPr>
          <p:cNvPr id="23604" name="图片 77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382838"/>
            <a:ext cx="9207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05" name="Freeform 66"/>
          <p:cNvSpPr>
            <a:spLocks noEditPoints="1"/>
          </p:cNvSpPr>
          <p:nvPr/>
        </p:nvSpPr>
        <p:spPr bwMode="auto">
          <a:xfrm>
            <a:off x="4827588" y="3868738"/>
            <a:ext cx="347662" cy="306387"/>
          </a:xfrm>
          <a:custGeom>
            <a:avLst/>
            <a:gdLst>
              <a:gd name="T0" fmla="*/ 2147483647 w 54"/>
              <a:gd name="T1" fmla="*/ 2147483647 h 63"/>
              <a:gd name="T2" fmla="*/ 2147483647 w 54"/>
              <a:gd name="T3" fmla="*/ 2147483647 h 63"/>
              <a:gd name="T4" fmla="*/ 2147483647 w 54"/>
              <a:gd name="T5" fmla="*/ 2147483647 h 63"/>
              <a:gd name="T6" fmla="*/ 2147483647 w 54"/>
              <a:gd name="T7" fmla="*/ 2147483647 h 63"/>
              <a:gd name="T8" fmla="*/ 2147483647 w 54"/>
              <a:gd name="T9" fmla="*/ 2147483647 h 63"/>
              <a:gd name="T10" fmla="*/ 2147483647 w 54"/>
              <a:gd name="T11" fmla="*/ 2147483647 h 63"/>
              <a:gd name="T12" fmla="*/ 2147483647 w 54"/>
              <a:gd name="T13" fmla="*/ 2147483647 h 63"/>
              <a:gd name="T14" fmla="*/ 2147483647 w 54"/>
              <a:gd name="T15" fmla="*/ 2147483647 h 63"/>
              <a:gd name="T16" fmla="*/ 2147483647 w 54"/>
              <a:gd name="T17" fmla="*/ 2147483647 h 63"/>
              <a:gd name="T18" fmla="*/ 2147483647 w 54"/>
              <a:gd name="T19" fmla="*/ 2147483647 h 63"/>
              <a:gd name="T20" fmla="*/ 2147483647 w 54"/>
              <a:gd name="T21" fmla="*/ 2147483647 h 63"/>
              <a:gd name="T22" fmla="*/ 2147483647 w 54"/>
              <a:gd name="T23" fmla="*/ 2147483647 h 63"/>
              <a:gd name="T24" fmla="*/ 2147483647 w 54"/>
              <a:gd name="T25" fmla="*/ 2147483647 h 63"/>
              <a:gd name="T26" fmla="*/ 2147483647 w 54"/>
              <a:gd name="T27" fmla="*/ 2147483647 h 63"/>
              <a:gd name="T28" fmla="*/ 0 w 54"/>
              <a:gd name="T29" fmla="*/ 2147483647 h 63"/>
              <a:gd name="T30" fmla="*/ 0 w 54"/>
              <a:gd name="T31" fmla="*/ 2147483647 h 63"/>
              <a:gd name="T32" fmla="*/ 2147483647 w 54"/>
              <a:gd name="T33" fmla="*/ 2147483647 h 63"/>
              <a:gd name="T34" fmla="*/ 2147483647 w 54"/>
              <a:gd name="T35" fmla="*/ 2147483647 h 63"/>
              <a:gd name="T36" fmla="*/ 2147483647 w 54"/>
              <a:gd name="T37" fmla="*/ 2147483647 h 63"/>
              <a:gd name="T38" fmla="*/ 2147483647 w 54"/>
              <a:gd name="T39" fmla="*/ 2147483647 h 63"/>
              <a:gd name="T40" fmla="*/ 2147483647 w 54"/>
              <a:gd name="T41" fmla="*/ 2147483647 h 63"/>
              <a:gd name="T42" fmla="*/ 2147483647 w 54"/>
              <a:gd name="T43" fmla="*/ 2147483647 h 63"/>
              <a:gd name="T44" fmla="*/ 2147483647 w 54"/>
              <a:gd name="T45" fmla="*/ 2147483647 h 63"/>
              <a:gd name="T46" fmla="*/ 2147483647 w 54"/>
              <a:gd name="T47" fmla="*/ 2147483647 h 63"/>
              <a:gd name="T48" fmla="*/ 2147483647 w 54"/>
              <a:gd name="T49" fmla="*/ 2147483647 h 63"/>
              <a:gd name="T50" fmla="*/ 2147483647 w 54"/>
              <a:gd name="T51" fmla="*/ 2147483647 h 63"/>
              <a:gd name="T52" fmla="*/ 2147483647 w 54"/>
              <a:gd name="T53" fmla="*/ 2147483647 h 63"/>
              <a:gd name="T54" fmla="*/ 2147483647 w 54"/>
              <a:gd name="T55" fmla="*/ 2147483647 h 63"/>
              <a:gd name="T56" fmla="*/ 2147483647 w 54"/>
              <a:gd name="T57" fmla="*/ 2147483647 h 63"/>
              <a:gd name="T58" fmla="*/ 2147483647 w 54"/>
              <a:gd name="T59" fmla="*/ 2147483647 h 63"/>
              <a:gd name="T60" fmla="*/ 2147483647 w 54"/>
              <a:gd name="T61" fmla="*/ 2147483647 h 63"/>
              <a:gd name="T62" fmla="*/ 2147483647 w 54"/>
              <a:gd name="T63" fmla="*/ 2147483647 h 63"/>
              <a:gd name="T64" fmla="*/ 2147483647 w 54"/>
              <a:gd name="T65" fmla="*/ 2147483647 h 63"/>
              <a:gd name="T66" fmla="*/ 2147483647 w 54"/>
              <a:gd name="T67" fmla="*/ 2147483647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4"/>
              <a:gd name="T103" fmla="*/ 0 h 63"/>
              <a:gd name="T104" fmla="*/ 54 w 54"/>
              <a:gd name="T105" fmla="*/ 63 h 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4" h="63">
                <a:moveTo>
                  <a:pt x="31" y="17"/>
                </a:moveTo>
                <a:cubicBezTo>
                  <a:pt x="35" y="15"/>
                  <a:pt x="37" y="13"/>
                  <a:pt x="37" y="11"/>
                </a:cubicBezTo>
                <a:cubicBezTo>
                  <a:pt x="37" y="10"/>
                  <a:pt x="37" y="8"/>
                  <a:pt x="36" y="8"/>
                </a:cubicBezTo>
                <a:cubicBezTo>
                  <a:pt x="35" y="7"/>
                  <a:pt x="34" y="7"/>
                  <a:pt x="33" y="8"/>
                </a:cubicBezTo>
                <a:cubicBezTo>
                  <a:pt x="31" y="9"/>
                  <a:pt x="30" y="12"/>
                  <a:pt x="29" y="17"/>
                </a:cubicBezTo>
                <a:cubicBezTo>
                  <a:pt x="31" y="17"/>
                  <a:pt x="31" y="17"/>
                  <a:pt x="31" y="17"/>
                </a:cubicBezTo>
                <a:close/>
                <a:moveTo>
                  <a:pt x="45" y="38"/>
                </a:moveTo>
                <a:cubicBezTo>
                  <a:pt x="45" y="63"/>
                  <a:pt x="45" y="63"/>
                  <a:pt x="45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22"/>
                  <a:pt x="31" y="22"/>
                  <a:pt x="3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63"/>
                  <a:pt x="21" y="63"/>
                  <a:pt x="21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38"/>
                  <a:pt x="7" y="38"/>
                  <a:pt x="7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2"/>
                  <a:pt x="0" y="22"/>
                  <a:pt x="0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9" y="19"/>
                  <a:pt x="7" y="15"/>
                  <a:pt x="7" y="11"/>
                </a:cubicBezTo>
                <a:cubicBezTo>
                  <a:pt x="7" y="8"/>
                  <a:pt x="9" y="4"/>
                  <a:pt x="11" y="2"/>
                </a:cubicBezTo>
                <a:cubicBezTo>
                  <a:pt x="14" y="0"/>
                  <a:pt x="18" y="0"/>
                  <a:pt x="22" y="2"/>
                </a:cubicBezTo>
                <a:cubicBezTo>
                  <a:pt x="23" y="3"/>
                  <a:pt x="25" y="4"/>
                  <a:pt x="26" y="6"/>
                </a:cubicBezTo>
                <a:cubicBezTo>
                  <a:pt x="27" y="4"/>
                  <a:pt x="28" y="3"/>
                  <a:pt x="29" y="2"/>
                </a:cubicBezTo>
                <a:cubicBezTo>
                  <a:pt x="33" y="0"/>
                  <a:pt x="37" y="0"/>
                  <a:pt x="40" y="2"/>
                </a:cubicBezTo>
                <a:cubicBezTo>
                  <a:pt x="43" y="4"/>
                  <a:pt x="45" y="8"/>
                  <a:pt x="44" y="11"/>
                </a:cubicBezTo>
                <a:cubicBezTo>
                  <a:pt x="44" y="15"/>
                  <a:pt x="42" y="19"/>
                  <a:pt x="37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38"/>
                  <a:pt x="54" y="38"/>
                  <a:pt x="54" y="38"/>
                </a:cubicBezTo>
                <a:cubicBezTo>
                  <a:pt x="45" y="38"/>
                  <a:pt x="45" y="38"/>
                  <a:pt x="45" y="38"/>
                </a:cubicBezTo>
                <a:close/>
                <a:moveTo>
                  <a:pt x="22" y="17"/>
                </a:moveTo>
                <a:cubicBezTo>
                  <a:pt x="21" y="12"/>
                  <a:pt x="20" y="9"/>
                  <a:pt x="18" y="8"/>
                </a:cubicBezTo>
                <a:cubicBezTo>
                  <a:pt x="17" y="7"/>
                  <a:pt x="16" y="7"/>
                  <a:pt x="15" y="8"/>
                </a:cubicBezTo>
                <a:cubicBezTo>
                  <a:pt x="14" y="8"/>
                  <a:pt x="14" y="10"/>
                  <a:pt x="14" y="11"/>
                </a:cubicBezTo>
                <a:cubicBezTo>
                  <a:pt x="14" y="13"/>
                  <a:pt x="16" y="15"/>
                  <a:pt x="20" y="17"/>
                </a:cubicBezTo>
                <a:lnTo>
                  <a:pt x="22" y="1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606" name="Freeform 22"/>
          <p:cNvSpPr>
            <a:spLocks noEditPoints="1"/>
          </p:cNvSpPr>
          <p:nvPr/>
        </p:nvSpPr>
        <p:spPr bwMode="auto">
          <a:xfrm>
            <a:off x="3097213" y="3140075"/>
            <a:ext cx="311150" cy="331788"/>
          </a:xfrm>
          <a:custGeom>
            <a:avLst/>
            <a:gdLst>
              <a:gd name="T0" fmla="*/ 2147483647 w 57"/>
              <a:gd name="T1" fmla="*/ 2147483647 h 62"/>
              <a:gd name="T2" fmla="*/ 2147483647 w 57"/>
              <a:gd name="T3" fmla="*/ 2147483647 h 62"/>
              <a:gd name="T4" fmla="*/ 2147483647 w 57"/>
              <a:gd name="T5" fmla="*/ 0 h 62"/>
              <a:gd name="T6" fmla="*/ 2147483647 w 57"/>
              <a:gd name="T7" fmla="*/ 0 h 62"/>
              <a:gd name="T8" fmla="*/ 2147483647 w 57"/>
              <a:gd name="T9" fmla="*/ 0 h 62"/>
              <a:gd name="T10" fmla="*/ 2147483647 w 57"/>
              <a:gd name="T11" fmla="*/ 2147483647 h 62"/>
              <a:gd name="T12" fmla="*/ 2147483647 w 57"/>
              <a:gd name="T13" fmla="*/ 2147483647 h 62"/>
              <a:gd name="T14" fmla="*/ 2147483647 w 57"/>
              <a:gd name="T15" fmla="*/ 2147483647 h 62"/>
              <a:gd name="T16" fmla="*/ 2147483647 w 57"/>
              <a:gd name="T17" fmla="*/ 2147483647 h 62"/>
              <a:gd name="T18" fmla="*/ 2147483647 w 57"/>
              <a:gd name="T19" fmla="*/ 2147483647 h 62"/>
              <a:gd name="T20" fmla="*/ 2147483647 w 57"/>
              <a:gd name="T21" fmla="*/ 2147483647 h 62"/>
              <a:gd name="T22" fmla="*/ 2147483647 w 57"/>
              <a:gd name="T23" fmla="*/ 2147483647 h 62"/>
              <a:gd name="T24" fmla="*/ 2147483647 w 57"/>
              <a:gd name="T25" fmla="*/ 2147483647 h 62"/>
              <a:gd name="T26" fmla="*/ 2147483647 w 57"/>
              <a:gd name="T27" fmla="*/ 2147483647 h 62"/>
              <a:gd name="T28" fmla="*/ 0 w 57"/>
              <a:gd name="T29" fmla="*/ 2147483647 h 62"/>
              <a:gd name="T30" fmla="*/ 0 w 57"/>
              <a:gd name="T31" fmla="*/ 2147483647 h 62"/>
              <a:gd name="T32" fmla="*/ 2147483647 w 57"/>
              <a:gd name="T33" fmla="*/ 2147483647 h 62"/>
              <a:gd name="T34" fmla="*/ 2147483647 w 57"/>
              <a:gd name="T35" fmla="*/ 2147483647 h 62"/>
              <a:gd name="T36" fmla="*/ 2147483647 w 57"/>
              <a:gd name="T37" fmla="*/ 2147483647 h 62"/>
              <a:gd name="T38" fmla="*/ 2147483647 w 57"/>
              <a:gd name="T39" fmla="*/ 2147483647 h 62"/>
              <a:gd name="T40" fmla="*/ 2147483647 w 57"/>
              <a:gd name="T41" fmla="*/ 2147483647 h 62"/>
              <a:gd name="T42" fmla="*/ 2147483647 w 57"/>
              <a:gd name="T43" fmla="*/ 2147483647 h 62"/>
              <a:gd name="T44" fmla="*/ 2147483647 w 57"/>
              <a:gd name="T45" fmla="*/ 2147483647 h 62"/>
              <a:gd name="T46" fmla="*/ 2147483647 w 57"/>
              <a:gd name="T47" fmla="*/ 2147483647 h 62"/>
              <a:gd name="T48" fmla="*/ 2147483647 w 57"/>
              <a:gd name="T49" fmla="*/ 2147483647 h 62"/>
              <a:gd name="T50" fmla="*/ 2147483647 w 57"/>
              <a:gd name="T51" fmla="*/ 2147483647 h 62"/>
              <a:gd name="T52" fmla="*/ 2147483647 w 57"/>
              <a:gd name="T53" fmla="*/ 2147483647 h 62"/>
              <a:gd name="T54" fmla="*/ 2147483647 w 57"/>
              <a:gd name="T55" fmla="*/ 2147483647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"/>
              <a:gd name="T85" fmla="*/ 0 h 62"/>
              <a:gd name="T86" fmla="*/ 57 w 57"/>
              <a:gd name="T87" fmla="*/ 62 h 6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" h="62">
                <a:moveTo>
                  <a:pt x="4" y="4"/>
                </a:moveTo>
                <a:cubicBezTo>
                  <a:pt x="7" y="4"/>
                  <a:pt x="11" y="4"/>
                  <a:pt x="15" y="3"/>
                </a:cubicBezTo>
                <a:cubicBezTo>
                  <a:pt x="19" y="3"/>
                  <a:pt x="23" y="2"/>
                  <a:pt x="27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4" y="2"/>
                  <a:pt x="38" y="3"/>
                  <a:pt x="42" y="3"/>
                </a:cubicBezTo>
                <a:cubicBezTo>
                  <a:pt x="46" y="4"/>
                  <a:pt x="50" y="4"/>
                  <a:pt x="53" y="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26"/>
                  <a:pt x="54" y="38"/>
                  <a:pt x="49" y="47"/>
                </a:cubicBezTo>
                <a:cubicBezTo>
                  <a:pt x="44" y="55"/>
                  <a:pt x="37" y="60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0" y="60"/>
                  <a:pt x="13" y="55"/>
                  <a:pt x="8" y="47"/>
                </a:cubicBezTo>
                <a:cubicBezTo>
                  <a:pt x="3" y="38"/>
                  <a:pt x="0" y="26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4" y="4"/>
                  <a:pt x="4" y="4"/>
                  <a:pt x="4" y="4"/>
                </a:cubicBezTo>
                <a:close/>
                <a:moveTo>
                  <a:pt x="29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49" y="26"/>
                  <a:pt x="50" y="19"/>
                  <a:pt x="50" y="12"/>
                </a:cubicBezTo>
                <a:cubicBezTo>
                  <a:pt x="47" y="12"/>
                  <a:pt x="44" y="12"/>
                  <a:pt x="41" y="11"/>
                </a:cubicBezTo>
                <a:cubicBezTo>
                  <a:pt x="37" y="11"/>
                  <a:pt x="33" y="9"/>
                  <a:pt x="29" y="8"/>
                </a:cubicBezTo>
                <a:cubicBezTo>
                  <a:pt x="29" y="31"/>
                  <a:pt x="29" y="31"/>
                  <a:pt x="29" y="31"/>
                </a:cubicBezTo>
                <a:close/>
                <a:moveTo>
                  <a:pt x="29" y="54"/>
                </a:moveTo>
                <a:cubicBezTo>
                  <a:pt x="29" y="31"/>
                  <a:pt x="29" y="31"/>
                  <a:pt x="2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10" y="36"/>
                  <a:pt x="12" y="40"/>
                  <a:pt x="14" y="43"/>
                </a:cubicBezTo>
                <a:cubicBezTo>
                  <a:pt x="17" y="49"/>
                  <a:pt x="23" y="52"/>
                  <a:pt x="29" y="5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白 16：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白 16：9</Template>
  <TotalTime>514</TotalTime>
  <Words>909</Words>
  <Application>Microsoft Office PowerPoint</Application>
  <PresentationFormat>全屏显示(16:9)</PresentationFormat>
  <Paragraphs>131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Calibri</vt:lpstr>
      <vt:lpstr>DFPHeiW5-GB</vt:lpstr>
      <vt:lpstr>Audi Type</vt:lpstr>
      <vt:lpstr>微软雅黑</vt:lpstr>
      <vt:lpstr>Calibri Light</vt:lpstr>
      <vt:lpstr>Impact</vt:lpstr>
      <vt:lpstr>Adobe Gothic Std B</vt:lpstr>
      <vt:lpstr>白 16：9</vt:lpstr>
      <vt:lpstr>幻灯片 1</vt:lpstr>
      <vt:lpstr>       老师是神圣的职业，你们为了我们的学习、成长，不辞辛劳的教导、教育我们。在这个神圣的节日中，我们要说一声：老师，您辛苦了！</vt:lpstr>
      <vt:lpstr> 感恩尊师-优惠措施（9月1日——9月31日） </vt:lpstr>
      <vt:lpstr>奥迪国产车车特惠车</vt:lpstr>
      <vt:lpstr>奥迪进口车特惠价车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蔡可佩</cp:lastModifiedBy>
  <cp:revision>60</cp:revision>
  <dcterms:created xsi:type="dcterms:W3CDTF">2016-10-18T15:55:30Z</dcterms:created>
  <dcterms:modified xsi:type="dcterms:W3CDTF">2017-09-17T00:00:38Z</dcterms:modified>
</cp:coreProperties>
</file>